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8"/>
  </p:notesMasterIdLst>
  <p:sldIdLst>
    <p:sldId id="256" r:id="rId2"/>
    <p:sldId id="476" r:id="rId3"/>
    <p:sldId id="538" r:id="rId4"/>
    <p:sldId id="551" r:id="rId5"/>
    <p:sldId id="539" r:id="rId6"/>
    <p:sldId id="531" r:id="rId7"/>
    <p:sldId id="540" r:id="rId8"/>
    <p:sldId id="541" r:id="rId9"/>
    <p:sldId id="553" r:id="rId10"/>
    <p:sldId id="542" r:id="rId11"/>
    <p:sldId id="554" r:id="rId12"/>
    <p:sldId id="555" r:id="rId13"/>
    <p:sldId id="544" r:id="rId14"/>
    <p:sldId id="556" r:id="rId15"/>
    <p:sldId id="557" r:id="rId16"/>
    <p:sldId id="558" r:id="rId17"/>
    <p:sldId id="559" r:id="rId18"/>
    <p:sldId id="560" r:id="rId19"/>
    <p:sldId id="565" r:id="rId20"/>
    <p:sldId id="532" r:id="rId21"/>
    <p:sldId id="550" r:id="rId22"/>
    <p:sldId id="533" r:id="rId23"/>
    <p:sldId id="561" r:id="rId24"/>
    <p:sldId id="566" r:id="rId25"/>
    <p:sldId id="534" r:id="rId26"/>
    <p:sldId id="535" r:id="rId27"/>
    <p:sldId id="536" r:id="rId28"/>
    <p:sldId id="537" r:id="rId29"/>
    <p:sldId id="562" r:id="rId30"/>
    <p:sldId id="563" r:id="rId31"/>
    <p:sldId id="564" r:id="rId32"/>
    <p:sldId id="567" r:id="rId33"/>
    <p:sldId id="545" r:id="rId34"/>
    <p:sldId id="547" r:id="rId35"/>
    <p:sldId id="549" r:id="rId36"/>
    <p:sldId id="55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CC99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0914" autoAdjust="0"/>
  </p:normalViewPr>
  <p:slideViewPr>
    <p:cSldViewPr>
      <p:cViewPr varScale="1">
        <p:scale>
          <a:sx n="93" d="100"/>
          <a:sy n="93" d="100"/>
        </p:scale>
        <p:origin x="21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7125C-1464-44F5-9B0C-795BAA51369C}" type="doc">
      <dgm:prSet loTypeId="urn:microsoft.com/office/officeart/2005/8/layout/orgChart1" loCatId="hierarchy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ru-RU"/>
        </a:p>
      </dgm:t>
    </dgm:pt>
    <dgm:pt modelId="{C66F1BFB-E54D-4540-AD44-783B2DE3096F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DispatcherObject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35479E-8870-4310-B0BF-F9E68EBEBF33}" type="parTrans" cxnId="{72D81AEF-86C6-42B3-98DA-E110D1C6605B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7CDF24-3D56-4088-9E47-151671CCDE28}" type="sibTrans" cxnId="{72D81AEF-86C6-42B3-98DA-E110D1C6605B}">
      <dgm:prSet/>
      <dgm:spPr/>
      <dgm:t>
        <a:bodyPr/>
        <a:lstStyle/>
        <a:p>
          <a:endParaRPr lang="ru-RU"/>
        </a:p>
      </dgm:t>
    </dgm:pt>
    <dgm:pt modelId="{6AFFDDC8-782A-4683-A808-8FB54C11033D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DependencyObject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D15977-B869-4625-99D3-BDCFE619E0E6}" type="parTrans" cxnId="{400F3D30-19BC-4871-8D5D-959B87A03968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760194-15F4-4D47-9633-F0B4EBCD26DE}" type="sibTrans" cxnId="{400F3D30-19BC-4871-8D5D-959B87A03968}">
      <dgm:prSet/>
      <dgm:spPr/>
      <dgm:t>
        <a:bodyPr/>
        <a:lstStyle/>
        <a:p>
          <a:endParaRPr lang="ru-RU"/>
        </a:p>
      </dgm:t>
    </dgm:pt>
    <dgm:pt modelId="{4EE3CB39-B4FF-42FB-A85A-04E8BA0A28C2}">
      <dgm:prSet phldrT="[Текст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778FC6-7D5F-40B2-A777-A852058F5C70}" type="parTrans" cxnId="{6EBF7850-020D-4EBA-B1C6-DF920E9F9E64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F82B32-B185-4DF1-8B4F-BA962AFF43D4}" type="sibTrans" cxnId="{6EBF7850-020D-4EBA-B1C6-DF920E9F9E64}">
      <dgm:prSet/>
      <dgm:spPr/>
      <dgm:t>
        <a:bodyPr/>
        <a:lstStyle/>
        <a:p>
          <a:endParaRPr lang="ru-RU"/>
        </a:p>
      </dgm:t>
    </dgm:pt>
    <dgm:pt modelId="{D23265AB-F818-4D8B-953C-7DF9B1EFF6CB}">
      <dgm:prSet phldrT="[Текст]"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UIElement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A54041-73E7-43AD-B3BD-7E6E8EBE91C9}" type="parTrans" cxnId="{6B9BE942-DAE1-4667-9D61-52B47CAC59F2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603AED-F0C2-4046-B5C3-329CEB214AF4}" type="sibTrans" cxnId="{6B9BE942-DAE1-4667-9D61-52B47CAC59F2}">
      <dgm:prSet/>
      <dgm:spPr/>
      <dgm:t>
        <a:bodyPr/>
        <a:lstStyle/>
        <a:p>
          <a:endParaRPr lang="ru-RU"/>
        </a:p>
      </dgm:t>
    </dgm:pt>
    <dgm:pt modelId="{BC7829CB-7D20-4476-A8B3-446DE0653AC4}">
      <dgm:prSet phldrT="[Текст]"/>
      <dgm:spPr/>
      <dgm:t>
        <a:bodyPr/>
        <a:lstStyle/>
        <a:p>
          <a:r>
            <a:rPr lang="en-US" b="1" u="sng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FrameworkElement</a:t>
          </a:r>
          <a:endParaRPr lang="ru-RU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406496-3693-4956-8612-C5D22006E660}" type="parTrans" cxnId="{E3A7BAE9-740D-4E45-97AE-AECFC260B93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438329-281F-45CB-98F3-047530C3FDCC}" type="sibTrans" cxnId="{E3A7BAE9-740D-4E45-97AE-AECFC260B93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56726F-7A65-49EE-B8EC-00F4A2CCC484}">
      <dgm:prSet phldrT="[Текст]" custT="1"/>
      <dgm:spPr/>
      <dgm:t>
        <a:bodyPr/>
        <a:lstStyle/>
        <a:p>
          <a:r>
            <a:rPr lang="en-US" sz="1100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Shape</a:t>
          </a:r>
          <a:endParaRPr lang="ru-RU" sz="1100" b="1" u="sng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A96647-B654-4631-B533-D806A77C3B3A}" type="parTrans" cxnId="{975D125E-81CF-4FED-9C1E-41D816EAE481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A0F150-FC52-451D-AA64-CB0F5140C8A3}" type="sibTrans" cxnId="{975D125E-81CF-4FED-9C1E-41D816EAE481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F4E543-5DA4-4837-864B-BBE61BCE5F61}">
      <dgm:prSet phldrT="[Текст]" custT="1"/>
      <dgm:spPr/>
      <dgm:t>
        <a:bodyPr/>
        <a:lstStyle/>
        <a:p>
          <a:r>
            <a:rPr lang="en-US" sz="1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Rectangle</a:t>
          </a:r>
          <a:endParaRPr lang="ru-RU" sz="110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A43F9C4-08BC-4251-9409-42CCD7F9B01C}" type="parTrans" cxnId="{8D9DDA43-CB5B-4DAF-8C3B-51ED1A4EBA1C}">
      <dgm:prSet/>
      <dgm:spPr/>
      <dgm:t>
        <a:bodyPr/>
        <a:lstStyle/>
        <a:p>
          <a:endParaRPr lang="ru-RU"/>
        </a:p>
      </dgm:t>
    </dgm:pt>
    <dgm:pt modelId="{C9DEF689-7417-41FC-8ACA-64D36CB1AC96}" type="sibTrans" cxnId="{8D9DDA43-CB5B-4DAF-8C3B-51ED1A4EBA1C}">
      <dgm:prSet/>
      <dgm:spPr/>
      <dgm:t>
        <a:bodyPr/>
        <a:lstStyle/>
        <a:p>
          <a:endParaRPr lang="ru-RU"/>
        </a:p>
      </dgm:t>
    </dgm:pt>
    <dgm:pt modelId="{B0423801-120E-47AD-A83C-C07BEFD87B81}">
      <dgm:prSet phldrT="[Текст]" custT="1"/>
      <dgm:spPr/>
      <dgm:t>
        <a:bodyPr/>
        <a:lstStyle/>
        <a:p>
          <a:r>
            <a:rPr lang="en-US" sz="1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Ellipse</a:t>
          </a:r>
          <a:endParaRPr lang="ru-RU" sz="110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86EA2B-E19B-4A51-AE91-2C61F4DAAC44}" type="parTrans" cxnId="{EE2CD272-8421-4D71-BE24-803C03E7ABAA}">
      <dgm:prSet/>
      <dgm:spPr/>
      <dgm:t>
        <a:bodyPr/>
        <a:lstStyle/>
        <a:p>
          <a:endParaRPr lang="ru-RU"/>
        </a:p>
      </dgm:t>
    </dgm:pt>
    <dgm:pt modelId="{A0B1F331-874A-45B5-89F1-FE3FAC83ECAA}" type="sibTrans" cxnId="{EE2CD272-8421-4D71-BE24-803C03E7ABAA}">
      <dgm:prSet/>
      <dgm:spPr/>
      <dgm:t>
        <a:bodyPr/>
        <a:lstStyle/>
        <a:p>
          <a:endParaRPr lang="ru-RU"/>
        </a:p>
      </dgm:t>
    </dgm:pt>
    <dgm:pt modelId="{A00A652A-953C-4C06-AC04-EAD1328CEABC}">
      <dgm:prSet phldrT="[Текст]" custT="1"/>
      <dgm:spPr/>
      <dgm:t>
        <a:bodyPr/>
        <a:lstStyle/>
        <a:p>
          <a:r>
            <a:rPr lang="en-US" sz="1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Line</a:t>
          </a:r>
          <a:endParaRPr lang="ru-RU" sz="110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BA17B6-2FD9-421B-84A9-620B9AD90569}" type="parTrans" cxnId="{664A7F07-C665-497F-9A86-793F0576516B}">
      <dgm:prSet/>
      <dgm:spPr/>
      <dgm:t>
        <a:bodyPr/>
        <a:lstStyle/>
        <a:p>
          <a:endParaRPr lang="ru-RU"/>
        </a:p>
      </dgm:t>
    </dgm:pt>
    <dgm:pt modelId="{357F7ECA-11AB-4F16-89BF-E8F731D124EA}" type="sibTrans" cxnId="{664A7F07-C665-497F-9A86-793F0576516B}">
      <dgm:prSet/>
      <dgm:spPr/>
      <dgm:t>
        <a:bodyPr/>
        <a:lstStyle/>
        <a:p>
          <a:endParaRPr lang="ru-RU"/>
        </a:p>
      </dgm:t>
    </dgm:pt>
    <dgm:pt modelId="{6BE4491E-7497-4CDB-A56D-1703E7035132}">
      <dgm:prSet phldrT="[Текст]" custT="1"/>
      <dgm:spPr/>
      <dgm:t>
        <a:bodyPr/>
        <a:lstStyle/>
        <a:p>
          <a:r>
            <a:rPr lang="en-US" sz="1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Polyline</a:t>
          </a:r>
          <a:endParaRPr lang="ru-RU" sz="110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E872D9-CE84-49A6-AA7A-46D25000F7CE}" type="parTrans" cxnId="{3D579DF3-CABA-42D5-872F-419F427986AA}">
      <dgm:prSet/>
      <dgm:spPr/>
      <dgm:t>
        <a:bodyPr/>
        <a:lstStyle/>
        <a:p>
          <a:endParaRPr lang="ru-RU"/>
        </a:p>
      </dgm:t>
    </dgm:pt>
    <dgm:pt modelId="{EA6BD5E4-33F4-40C4-9192-A2ABF825C95C}" type="sibTrans" cxnId="{3D579DF3-CABA-42D5-872F-419F427986AA}">
      <dgm:prSet/>
      <dgm:spPr/>
      <dgm:t>
        <a:bodyPr/>
        <a:lstStyle/>
        <a:p>
          <a:endParaRPr lang="ru-RU"/>
        </a:p>
      </dgm:t>
    </dgm:pt>
    <dgm:pt modelId="{888FA1D8-5E99-40FB-A45A-A1E8C2E4070A}">
      <dgm:prSet phldrT="[Текст]" custT="1"/>
      <dgm:spPr/>
      <dgm:t>
        <a:bodyPr/>
        <a:lstStyle/>
        <a:p>
          <a:r>
            <a:rPr lang="en-US" sz="1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Polygon</a:t>
          </a:r>
          <a:endParaRPr lang="ru-RU" sz="110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7C22B4-DE4C-45AB-95E0-03326933A2E5}" type="parTrans" cxnId="{233A612A-39FC-4881-810F-4B1FB1C0E6D5}">
      <dgm:prSet/>
      <dgm:spPr/>
      <dgm:t>
        <a:bodyPr/>
        <a:lstStyle/>
        <a:p>
          <a:endParaRPr lang="ru-RU"/>
        </a:p>
      </dgm:t>
    </dgm:pt>
    <dgm:pt modelId="{DD9C3842-BC48-4DB7-84C9-9E8EFA9CCB95}" type="sibTrans" cxnId="{233A612A-39FC-4881-810F-4B1FB1C0E6D5}">
      <dgm:prSet/>
      <dgm:spPr/>
      <dgm:t>
        <a:bodyPr/>
        <a:lstStyle/>
        <a:p>
          <a:endParaRPr lang="ru-RU"/>
        </a:p>
      </dgm:t>
    </dgm:pt>
    <dgm:pt modelId="{F21369B4-5684-4B00-9CDC-97CA3C6331D6}">
      <dgm:prSet phldrT="[Текст]" custT="1"/>
      <dgm:spPr/>
      <dgm:t>
        <a:bodyPr/>
        <a:lstStyle/>
        <a:p>
          <a:r>
            <a:rPr lang="en-US" sz="11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Path</a:t>
          </a:r>
          <a:endParaRPr lang="ru-RU" sz="1100" b="1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05CC26-FA68-435F-9CD5-9B1633989358}" type="parTrans" cxnId="{754DDE2E-BDBB-408B-A3C5-E56F7701777B}">
      <dgm:prSet/>
      <dgm:spPr/>
      <dgm:t>
        <a:bodyPr/>
        <a:lstStyle/>
        <a:p>
          <a:endParaRPr lang="ru-RU"/>
        </a:p>
      </dgm:t>
    </dgm:pt>
    <dgm:pt modelId="{092C89A8-5BBD-41A4-A661-47549624B04A}" type="sibTrans" cxnId="{754DDE2E-BDBB-408B-A3C5-E56F7701777B}">
      <dgm:prSet/>
      <dgm:spPr/>
      <dgm:t>
        <a:bodyPr/>
        <a:lstStyle/>
        <a:p>
          <a:endParaRPr lang="ru-RU"/>
        </a:p>
      </dgm:t>
    </dgm:pt>
    <dgm:pt modelId="{8259F865-C7E2-4A68-B96D-BBB4FE13E2E5}" type="pres">
      <dgm:prSet presAssocID="{8C67125C-1464-44F5-9B0C-795BAA5136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56D556-6D4E-44D7-B705-D7041F66A125}" type="pres">
      <dgm:prSet presAssocID="{C66F1BFB-E54D-4540-AD44-783B2DE3096F}" presName="hierRoot1" presStyleCnt="0">
        <dgm:presLayoutVars>
          <dgm:hierBranch val="init"/>
        </dgm:presLayoutVars>
      </dgm:prSet>
      <dgm:spPr/>
    </dgm:pt>
    <dgm:pt modelId="{B49B65A7-160D-44E4-9387-36613E7CE2C1}" type="pres">
      <dgm:prSet presAssocID="{C66F1BFB-E54D-4540-AD44-783B2DE3096F}" presName="rootComposite1" presStyleCnt="0"/>
      <dgm:spPr/>
    </dgm:pt>
    <dgm:pt modelId="{D1CDA5B9-FF77-49E2-81AD-2C159BBA30AC}" type="pres">
      <dgm:prSet presAssocID="{C66F1BFB-E54D-4540-AD44-783B2DE3096F}" presName="rootText1" presStyleLbl="node0" presStyleIdx="0" presStyleCnt="1" custScaleX="157618">
        <dgm:presLayoutVars>
          <dgm:chPref val="3"/>
        </dgm:presLayoutVars>
      </dgm:prSet>
      <dgm:spPr/>
    </dgm:pt>
    <dgm:pt modelId="{982068FE-DFAC-4C72-B2AF-6C3BC3EF35AD}" type="pres">
      <dgm:prSet presAssocID="{C66F1BFB-E54D-4540-AD44-783B2DE3096F}" presName="rootConnector1" presStyleLbl="node1" presStyleIdx="0" presStyleCnt="0"/>
      <dgm:spPr/>
    </dgm:pt>
    <dgm:pt modelId="{5B713A2C-1C4F-4894-BF10-B02B47D279C8}" type="pres">
      <dgm:prSet presAssocID="{C66F1BFB-E54D-4540-AD44-783B2DE3096F}" presName="hierChild2" presStyleCnt="0"/>
      <dgm:spPr/>
    </dgm:pt>
    <dgm:pt modelId="{23CE5253-1F7C-49FE-B1B2-94FC24FFCC0F}" type="pres">
      <dgm:prSet presAssocID="{BED15977-B869-4625-99D3-BDCFE619E0E6}" presName="Name37" presStyleLbl="parChTrans1D2" presStyleIdx="0" presStyleCnt="1"/>
      <dgm:spPr/>
    </dgm:pt>
    <dgm:pt modelId="{9DE94C45-2FC5-4416-844C-776B1FE94635}" type="pres">
      <dgm:prSet presAssocID="{6AFFDDC8-782A-4683-A808-8FB54C11033D}" presName="hierRoot2" presStyleCnt="0">
        <dgm:presLayoutVars>
          <dgm:hierBranch val="init"/>
        </dgm:presLayoutVars>
      </dgm:prSet>
      <dgm:spPr/>
    </dgm:pt>
    <dgm:pt modelId="{67ED36B2-27F6-40BE-8BEC-507B314E93F0}" type="pres">
      <dgm:prSet presAssocID="{6AFFDDC8-782A-4683-A808-8FB54C11033D}" presName="rootComposite" presStyleCnt="0"/>
      <dgm:spPr/>
    </dgm:pt>
    <dgm:pt modelId="{7D1660D0-8A1D-4444-8301-0A63B48218B1}" type="pres">
      <dgm:prSet presAssocID="{6AFFDDC8-782A-4683-A808-8FB54C11033D}" presName="rootText" presStyleLbl="node2" presStyleIdx="0" presStyleCnt="1" custScaleX="157618">
        <dgm:presLayoutVars>
          <dgm:chPref val="3"/>
        </dgm:presLayoutVars>
      </dgm:prSet>
      <dgm:spPr/>
    </dgm:pt>
    <dgm:pt modelId="{F2FD94FB-AA9F-42DA-95E7-D4474A76E141}" type="pres">
      <dgm:prSet presAssocID="{6AFFDDC8-782A-4683-A808-8FB54C11033D}" presName="rootConnector" presStyleLbl="node2" presStyleIdx="0" presStyleCnt="1"/>
      <dgm:spPr/>
    </dgm:pt>
    <dgm:pt modelId="{B42E7377-E9F3-4B4C-A86C-58095492C662}" type="pres">
      <dgm:prSet presAssocID="{6AFFDDC8-782A-4683-A808-8FB54C11033D}" presName="hierChild4" presStyleCnt="0"/>
      <dgm:spPr/>
    </dgm:pt>
    <dgm:pt modelId="{C8E0E176-8D72-4ADB-80BD-7B1B4BD0F3D3}" type="pres">
      <dgm:prSet presAssocID="{98778FC6-7D5F-40B2-A777-A852058F5C70}" presName="Name37" presStyleLbl="parChTrans1D3" presStyleIdx="0" presStyleCnt="1"/>
      <dgm:spPr/>
    </dgm:pt>
    <dgm:pt modelId="{33149C59-BECE-4EFC-9DA7-9D9C968A9E0B}" type="pres">
      <dgm:prSet presAssocID="{4EE3CB39-B4FF-42FB-A85A-04E8BA0A28C2}" presName="hierRoot2" presStyleCnt="0">
        <dgm:presLayoutVars>
          <dgm:hierBranch val="init"/>
        </dgm:presLayoutVars>
      </dgm:prSet>
      <dgm:spPr/>
    </dgm:pt>
    <dgm:pt modelId="{859A72D3-F2E7-49A2-857F-4BE9B98BEA41}" type="pres">
      <dgm:prSet presAssocID="{4EE3CB39-B4FF-42FB-A85A-04E8BA0A28C2}" presName="rootComposite" presStyleCnt="0"/>
      <dgm:spPr/>
    </dgm:pt>
    <dgm:pt modelId="{47E6E24F-6710-447A-A435-F0247020026D}" type="pres">
      <dgm:prSet presAssocID="{4EE3CB39-B4FF-42FB-A85A-04E8BA0A28C2}" presName="rootText" presStyleLbl="node3" presStyleIdx="0" presStyleCnt="1" custScaleX="157618">
        <dgm:presLayoutVars>
          <dgm:chPref val="3"/>
        </dgm:presLayoutVars>
      </dgm:prSet>
      <dgm:spPr/>
    </dgm:pt>
    <dgm:pt modelId="{0BBF523F-48B5-4D01-AB66-17D523BDB415}" type="pres">
      <dgm:prSet presAssocID="{4EE3CB39-B4FF-42FB-A85A-04E8BA0A28C2}" presName="rootConnector" presStyleLbl="node3" presStyleIdx="0" presStyleCnt="1"/>
      <dgm:spPr/>
    </dgm:pt>
    <dgm:pt modelId="{CE270C1A-37BA-4DD4-8523-9A53623F9087}" type="pres">
      <dgm:prSet presAssocID="{4EE3CB39-B4FF-42FB-A85A-04E8BA0A28C2}" presName="hierChild4" presStyleCnt="0"/>
      <dgm:spPr/>
    </dgm:pt>
    <dgm:pt modelId="{7B22FADF-B035-4996-8865-3D247C318EDB}" type="pres">
      <dgm:prSet presAssocID="{32A54041-73E7-43AD-B3BD-7E6E8EBE91C9}" presName="Name37" presStyleLbl="parChTrans1D4" presStyleIdx="0" presStyleCnt="9"/>
      <dgm:spPr/>
    </dgm:pt>
    <dgm:pt modelId="{3AD58DB7-EE16-4E88-BB66-9EA782CF8FCF}" type="pres">
      <dgm:prSet presAssocID="{D23265AB-F818-4D8B-953C-7DF9B1EFF6CB}" presName="hierRoot2" presStyleCnt="0">
        <dgm:presLayoutVars>
          <dgm:hierBranch val="init"/>
        </dgm:presLayoutVars>
      </dgm:prSet>
      <dgm:spPr/>
    </dgm:pt>
    <dgm:pt modelId="{39FC63F9-C733-4BE1-8C16-812BD959C504}" type="pres">
      <dgm:prSet presAssocID="{D23265AB-F818-4D8B-953C-7DF9B1EFF6CB}" presName="rootComposite" presStyleCnt="0"/>
      <dgm:spPr/>
    </dgm:pt>
    <dgm:pt modelId="{D52685B0-FAFA-4261-97ED-99CCA4C05D1A}" type="pres">
      <dgm:prSet presAssocID="{D23265AB-F818-4D8B-953C-7DF9B1EFF6CB}" presName="rootText" presStyleLbl="node4" presStyleIdx="0" presStyleCnt="9" custScaleX="157618">
        <dgm:presLayoutVars>
          <dgm:chPref val="3"/>
        </dgm:presLayoutVars>
      </dgm:prSet>
      <dgm:spPr/>
    </dgm:pt>
    <dgm:pt modelId="{CAB158B5-D586-4706-8C5F-BD191970A1DA}" type="pres">
      <dgm:prSet presAssocID="{D23265AB-F818-4D8B-953C-7DF9B1EFF6CB}" presName="rootConnector" presStyleLbl="node4" presStyleIdx="0" presStyleCnt="9"/>
      <dgm:spPr/>
    </dgm:pt>
    <dgm:pt modelId="{ED652515-4780-48BD-A958-B349B5B1D0F0}" type="pres">
      <dgm:prSet presAssocID="{D23265AB-F818-4D8B-953C-7DF9B1EFF6CB}" presName="hierChild4" presStyleCnt="0"/>
      <dgm:spPr/>
    </dgm:pt>
    <dgm:pt modelId="{877FB091-9BDD-4F6D-8757-37C0B0F5449A}" type="pres">
      <dgm:prSet presAssocID="{D1406496-3693-4956-8612-C5D22006E660}" presName="Name37" presStyleLbl="parChTrans1D4" presStyleIdx="1" presStyleCnt="9"/>
      <dgm:spPr/>
    </dgm:pt>
    <dgm:pt modelId="{DDE720CE-454E-4DDA-A992-1B7A5562518A}" type="pres">
      <dgm:prSet presAssocID="{BC7829CB-7D20-4476-A8B3-446DE0653AC4}" presName="hierRoot2" presStyleCnt="0">
        <dgm:presLayoutVars>
          <dgm:hierBranch val="init"/>
        </dgm:presLayoutVars>
      </dgm:prSet>
      <dgm:spPr/>
    </dgm:pt>
    <dgm:pt modelId="{0C6FBE59-D4B0-4A0D-AB5E-6F30C00898B0}" type="pres">
      <dgm:prSet presAssocID="{BC7829CB-7D20-4476-A8B3-446DE0653AC4}" presName="rootComposite" presStyleCnt="0"/>
      <dgm:spPr/>
    </dgm:pt>
    <dgm:pt modelId="{B06D01B3-2E52-4E7F-9B0D-FBE6C937B079}" type="pres">
      <dgm:prSet presAssocID="{BC7829CB-7D20-4476-A8B3-446DE0653AC4}" presName="rootText" presStyleLbl="node4" presStyleIdx="1" presStyleCnt="9" custScaleX="157618">
        <dgm:presLayoutVars>
          <dgm:chPref val="3"/>
        </dgm:presLayoutVars>
      </dgm:prSet>
      <dgm:spPr/>
    </dgm:pt>
    <dgm:pt modelId="{4E199212-B731-4E1B-88D4-A73C386A39A2}" type="pres">
      <dgm:prSet presAssocID="{BC7829CB-7D20-4476-A8B3-446DE0653AC4}" presName="rootConnector" presStyleLbl="node4" presStyleIdx="1" presStyleCnt="9"/>
      <dgm:spPr/>
    </dgm:pt>
    <dgm:pt modelId="{C28BC98D-643A-4919-8E17-03F64FCA380D}" type="pres">
      <dgm:prSet presAssocID="{BC7829CB-7D20-4476-A8B3-446DE0653AC4}" presName="hierChild4" presStyleCnt="0"/>
      <dgm:spPr/>
    </dgm:pt>
    <dgm:pt modelId="{507DC45E-6FD9-4731-AD0D-4C6AC8746BD3}" type="pres">
      <dgm:prSet presAssocID="{DBA96647-B654-4631-B533-D806A77C3B3A}" presName="Name37" presStyleLbl="parChTrans1D4" presStyleIdx="2" presStyleCnt="9"/>
      <dgm:spPr/>
    </dgm:pt>
    <dgm:pt modelId="{CFCD9B24-A597-4C4A-83C2-763D6E151829}" type="pres">
      <dgm:prSet presAssocID="{6356726F-7A65-49EE-B8EC-00F4A2CCC484}" presName="hierRoot2" presStyleCnt="0">
        <dgm:presLayoutVars>
          <dgm:hierBranch/>
        </dgm:presLayoutVars>
      </dgm:prSet>
      <dgm:spPr/>
    </dgm:pt>
    <dgm:pt modelId="{AD205602-6AC9-48B5-A5AB-567FC503806D}" type="pres">
      <dgm:prSet presAssocID="{6356726F-7A65-49EE-B8EC-00F4A2CCC484}" presName="rootComposite" presStyleCnt="0"/>
      <dgm:spPr/>
    </dgm:pt>
    <dgm:pt modelId="{DC327151-14A6-4CF4-88A8-24BCA1BC5B99}" type="pres">
      <dgm:prSet presAssocID="{6356726F-7A65-49EE-B8EC-00F4A2CCC484}" presName="rootText" presStyleLbl="node4" presStyleIdx="2" presStyleCnt="9" custScaleX="157618">
        <dgm:presLayoutVars>
          <dgm:chPref val="3"/>
        </dgm:presLayoutVars>
      </dgm:prSet>
      <dgm:spPr/>
    </dgm:pt>
    <dgm:pt modelId="{2F7E705C-174F-4CD5-8A86-3E06F5EA0094}" type="pres">
      <dgm:prSet presAssocID="{6356726F-7A65-49EE-B8EC-00F4A2CCC484}" presName="rootConnector" presStyleLbl="node4" presStyleIdx="2" presStyleCnt="9"/>
      <dgm:spPr/>
    </dgm:pt>
    <dgm:pt modelId="{A33C0A8F-846D-4407-A694-5E59BD6A4FE7}" type="pres">
      <dgm:prSet presAssocID="{6356726F-7A65-49EE-B8EC-00F4A2CCC484}" presName="hierChild4" presStyleCnt="0"/>
      <dgm:spPr/>
    </dgm:pt>
    <dgm:pt modelId="{F848E034-1F9F-4EFE-B9E4-FD158E113AD1}" type="pres">
      <dgm:prSet presAssocID="{3A43F9C4-08BC-4251-9409-42CCD7F9B01C}" presName="Name35" presStyleLbl="parChTrans1D4" presStyleIdx="3" presStyleCnt="9"/>
      <dgm:spPr/>
    </dgm:pt>
    <dgm:pt modelId="{F5FD88D6-DE9C-4B0D-AC96-8AA88C4CD0D1}" type="pres">
      <dgm:prSet presAssocID="{08F4E543-5DA4-4837-864B-BBE61BCE5F61}" presName="hierRoot2" presStyleCnt="0">
        <dgm:presLayoutVars>
          <dgm:hierBranch/>
        </dgm:presLayoutVars>
      </dgm:prSet>
      <dgm:spPr/>
    </dgm:pt>
    <dgm:pt modelId="{4EA89CEE-453D-4993-98CC-B1A486C17FF4}" type="pres">
      <dgm:prSet presAssocID="{08F4E543-5DA4-4837-864B-BBE61BCE5F61}" presName="rootComposite" presStyleCnt="0"/>
      <dgm:spPr/>
    </dgm:pt>
    <dgm:pt modelId="{0373E4DD-BD49-4F99-997E-5660D70672E0}" type="pres">
      <dgm:prSet presAssocID="{08F4E543-5DA4-4837-864B-BBE61BCE5F61}" presName="rootText" presStyleLbl="node4" presStyleIdx="3" presStyleCnt="9">
        <dgm:presLayoutVars>
          <dgm:chPref val="3"/>
        </dgm:presLayoutVars>
      </dgm:prSet>
      <dgm:spPr/>
    </dgm:pt>
    <dgm:pt modelId="{5138CC46-8A09-4C91-AE9C-BC90D5EE058D}" type="pres">
      <dgm:prSet presAssocID="{08F4E543-5DA4-4837-864B-BBE61BCE5F61}" presName="rootConnector" presStyleLbl="node4" presStyleIdx="3" presStyleCnt="9"/>
      <dgm:spPr/>
    </dgm:pt>
    <dgm:pt modelId="{4B2E72D9-BFB8-4310-AFE8-BB2F29B5BAD2}" type="pres">
      <dgm:prSet presAssocID="{08F4E543-5DA4-4837-864B-BBE61BCE5F61}" presName="hierChild4" presStyleCnt="0"/>
      <dgm:spPr/>
    </dgm:pt>
    <dgm:pt modelId="{8BC37E10-9B3D-4812-AC5E-AEEE2EF767D6}" type="pres">
      <dgm:prSet presAssocID="{08F4E543-5DA4-4837-864B-BBE61BCE5F61}" presName="hierChild5" presStyleCnt="0"/>
      <dgm:spPr/>
    </dgm:pt>
    <dgm:pt modelId="{63448C5E-15E9-445D-BA47-7A6DE7D75E85}" type="pres">
      <dgm:prSet presAssocID="{3786EA2B-E19B-4A51-AE91-2C61F4DAAC44}" presName="Name35" presStyleLbl="parChTrans1D4" presStyleIdx="4" presStyleCnt="9"/>
      <dgm:spPr/>
    </dgm:pt>
    <dgm:pt modelId="{799589A8-4D59-463A-A87A-85A704B7914F}" type="pres">
      <dgm:prSet presAssocID="{B0423801-120E-47AD-A83C-C07BEFD87B81}" presName="hierRoot2" presStyleCnt="0">
        <dgm:presLayoutVars>
          <dgm:hierBranch/>
        </dgm:presLayoutVars>
      </dgm:prSet>
      <dgm:spPr/>
    </dgm:pt>
    <dgm:pt modelId="{D5293556-B07F-4ECD-888F-1AD2FCDC5C81}" type="pres">
      <dgm:prSet presAssocID="{B0423801-120E-47AD-A83C-C07BEFD87B81}" presName="rootComposite" presStyleCnt="0"/>
      <dgm:spPr/>
    </dgm:pt>
    <dgm:pt modelId="{60C51942-2F02-488F-8BD5-93E6D93B9DD5}" type="pres">
      <dgm:prSet presAssocID="{B0423801-120E-47AD-A83C-C07BEFD87B81}" presName="rootText" presStyleLbl="node4" presStyleIdx="4" presStyleCnt="9">
        <dgm:presLayoutVars>
          <dgm:chPref val="3"/>
        </dgm:presLayoutVars>
      </dgm:prSet>
      <dgm:spPr/>
    </dgm:pt>
    <dgm:pt modelId="{BE3ED2F5-5733-4E7F-B7E8-4FFCF5202B90}" type="pres">
      <dgm:prSet presAssocID="{B0423801-120E-47AD-A83C-C07BEFD87B81}" presName="rootConnector" presStyleLbl="node4" presStyleIdx="4" presStyleCnt="9"/>
      <dgm:spPr/>
    </dgm:pt>
    <dgm:pt modelId="{6AAEAA5D-23C3-4E6E-B50A-392E348D9160}" type="pres">
      <dgm:prSet presAssocID="{B0423801-120E-47AD-A83C-C07BEFD87B81}" presName="hierChild4" presStyleCnt="0"/>
      <dgm:spPr/>
    </dgm:pt>
    <dgm:pt modelId="{FEA77EA0-6D97-4A37-BB2B-0B2CB1CF49FE}" type="pres">
      <dgm:prSet presAssocID="{B0423801-120E-47AD-A83C-C07BEFD87B81}" presName="hierChild5" presStyleCnt="0"/>
      <dgm:spPr/>
    </dgm:pt>
    <dgm:pt modelId="{149CC2DC-9AAE-4F83-BA17-2CE41745F75E}" type="pres">
      <dgm:prSet presAssocID="{CABA17B6-2FD9-421B-84A9-620B9AD90569}" presName="Name35" presStyleLbl="parChTrans1D4" presStyleIdx="5" presStyleCnt="9"/>
      <dgm:spPr/>
    </dgm:pt>
    <dgm:pt modelId="{9D20BB4D-0D83-477F-95F2-D4A55985DE5C}" type="pres">
      <dgm:prSet presAssocID="{A00A652A-953C-4C06-AC04-EAD1328CEABC}" presName="hierRoot2" presStyleCnt="0">
        <dgm:presLayoutVars>
          <dgm:hierBranch/>
        </dgm:presLayoutVars>
      </dgm:prSet>
      <dgm:spPr/>
    </dgm:pt>
    <dgm:pt modelId="{DBC30018-C8B8-4D50-B4DA-0EF39D6661D2}" type="pres">
      <dgm:prSet presAssocID="{A00A652A-953C-4C06-AC04-EAD1328CEABC}" presName="rootComposite" presStyleCnt="0"/>
      <dgm:spPr/>
    </dgm:pt>
    <dgm:pt modelId="{AAC37EA1-768A-4DF6-BF28-C1E4CDD1E865}" type="pres">
      <dgm:prSet presAssocID="{A00A652A-953C-4C06-AC04-EAD1328CEABC}" presName="rootText" presStyleLbl="node4" presStyleIdx="5" presStyleCnt="9">
        <dgm:presLayoutVars>
          <dgm:chPref val="3"/>
        </dgm:presLayoutVars>
      </dgm:prSet>
      <dgm:spPr/>
    </dgm:pt>
    <dgm:pt modelId="{73684A5F-11BA-44FE-B4F8-91B597DCD508}" type="pres">
      <dgm:prSet presAssocID="{A00A652A-953C-4C06-AC04-EAD1328CEABC}" presName="rootConnector" presStyleLbl="node4" presStyleIdx="5" presStyleCnt="9"/>
      <dgm:spPr/>
    </dgm:pt>
    <dgm:pt modelId="{DEA6F8AD-4D79-4F61-B29D-310160591BB5}" type="pres">
      <dgm:prSet presAssocID="{A00A652A-953C-4C06-AC04-EAD1328CEABC}" presName="hierChild4" presStyleCnt="0"/>
      <dgm:spPr/>
    </dgm:pt>
    <dgm:pt modelId="{FF99F8AF-0125-4039-9D52-1506A9EA5900}" type="pres">
      <dgm:prSet presAssocID="{A00A652A-953C-4C06-AC04-EAD1328CEABC}" presName="hierChild5" presStyleCnt="0"/>
      <dgm:spPr/>
    </dgm:pt>
    <dgm:pt modelId="{D44A4BA6-C8F9-4FD4-949F-A7C468CFAD55}" type="pres">
      <dgm:prSet presAssocID="{D0E872D9-CE84-49A6-AA7A-46D25000F7CE}" presName="Name35" presStyleLbl="parChTrans1D4" presStyleIdx="6" presStyleCnt="9"/>
      <dgm:spPr/>
    </dgm:pt>
    <dgm:pt modelId="{AC95D901-D8A3-42E1-84E7-1423080BF55B}" type="pres">
      <dgm:prSet presAssocID="{6BE4491E-7497-4CDB-A56D-1703E7035132}" presName="hierRoot2" presStyleCnt="0">
        <dgm:presLayoutVars>
          <dgm:hierBranch/>
        </dgm:presLayoutVars>
      </dgm:prSet>
      <dgm:spPr/>
    </dgm:pt>
    <dgm:pt modelId="{29031553-8884-482D-BC4F-0EDD96F98110}" type="pres">
      <dgm:prSet presAssocID="{6BE4491E-7497-4CDB-A56D-1703E7035132}" presName="rootComposite" presStyleCnt="0"/>
      <dgm:spPr/>
    </dgm:pt>
    <dgm:pt modelId="{94E90B0F-C300-4C28-96AE-66D56CAFF5BA}" type="pres">
      <dgm:prSet presAssocID="{6BE4491E-7497-4CDB-A56D-1703E7035132}" presName="rootText" presStyleLbl="node4" presStyleIdx="6" presStyleCnt="9">
        <dgm:presLayoutVars>
          <dgm:chPref val="3"/>
        </dgm:presLayoutVars>
      </dgm:prSet>
      <dgm:spPr/>
    </dgm:pt>
    <dgm:pt modelId="{2D8DBEC8-B50F-4892-8D97-0C419626FC21}" type="pres">
      <dgm:prSet presAssocID="{6BE4491E-7497-4CDB-A56D-1703E7035132}" presName="rootConnector" presStyleLbl="node4" presStyleIdx="6" presStyleCnt="9"/>
      <dgm:spPr/>
    </dgm:pt>
    <dgm:pt modelId="{9D10ACFF-E55F-48F0-BBD9-545A3FF67E18}" type="pres">
      <dgm:prSet presAssocID="{6BE4491E-7497-4CDB-A56D-1703E7035132}" presName="hierChild4" presStyleCnt="0"/>
      <dgm:spPr/>
    </dgm:pt>
    <dgm:pt modelId="{2877BC6F-71F8-46A1-B3FA-A755966E4B58}" type="pres">
      <dgm:prSet presAssocID="{6BE4491E-7497-4CDB-A56D-1703E7035132}" presName="hierChild5" presStyleCnt="0"/>
      <dgm:spPr/>
    </dgm:pt>
    <dgm:pt modelId="{9B7E5F2E-B76F-4B9B-95DD-B0921CFD7553}" type="pres">
      <dgm:prSet presAssocID="{1C7C22B4-DE4C-45AB-95E0-03326933A2E5}" presName="Name35" presStyleLbl="parChTrans1D4" presStyleIdx="7" presStyleCnt="9"/>
      <dgm:spPr/>
    </dgm:pt>
    <dgm:pt modelId="{BA435B2B-129A-403F-B19B-9B12A7E27C8C}" type="pres">
      <dgm:prSet presAssocID="{888FA1D8-5E99-40FB-A45A-A1E8C2E4070A}" presName="hierRoot2" presStyleCnt="0">
        <dgm:presLayoutVars>
          <dgm:hierBranch val="init"/>
        </dgm:presLayoutVars>
      </dgm:prSet>
      <dgm:spPr/>
    </dgm:pt>
    <dgm:pt modelId="{20D83E75-AF42-40D9-A29C-1140054889F6}" type="pres">
      <dgm:prSet presAssocID="{888FA1D8-5E99-40FB-A45A-A1E8C2E4070A}" presName="rootComposite" presStyleCnt="0"/>
      <dgm:spPr/>
    </dgm:pt>
    <dgm:pt modelId="{18EE907E-5D45-4E16-A4FF-C7F8FF05ADE0}" type="pres">
      <dgm:prSet presAssocID="{888FA1D8-5E99-40FB-A45A-A1E8C2E4070A}" presName="rootText" presStyleLbl="node4" presStyleIdx="7" presStyleCnt="9">
        <dgm:presLayoutVars>
          <dgm:chPref val="3"/>
        </dgm:presLayoutVars>
      </dgm:prSet>
      <dgm:spPr/>
    </dgm:pt>
    <dgm:pt modelId="{41AADB93-614F-4355-AF21-2697EBDD654F}" type="pres">
      <dgm:prSet presAssocID="{888FA1D8-5E99-40FB-A45A-A1E8C2E4070A}" presName="rootConnector" presStyleLbl="node4" presStyleIdx="7" presStyleCnt="9"/>
      <dgm:spPr/>
    </dgm:pt>
    <dgm:pt modelId="{69C0ECDC-39E2-4FC9-BCC3-F4C343B618E4}" type="pres">
      <dgm:prSet presAssocID="{888FA1D8-5E99-40FB-A45A-A1E8C2E4070A}" presName="hierChild4" presStyleCnt="0"/>
      <dgm:spPr/>
    </dgm:pt>
    <dgm:pt modelId="{9BFD02F7-5D31-441B-9866-9D68D649F257}" type="pres">
      <dgm:prSet presAssocID="{888FA1D8-5E99-40FB-A45A-A1E8C2E4070A}" presName="hierChild5" presStyleCnt="0"/>
      <dgm:spPr/>
    </dgm:pt>
    <dgm:pt modelId="{133A38E1-EB7C-4AA5-A86B-439EFDB239F7}" type="pres">
      <dgm:prSet presAssocID="{D505CC26-FA68-435F-9CD5-9B1633989358}" presName="Name35" presStyleLbl="parChTrans1D4" presStyleIdx="8" presStyleCnt="9"/>
      <dgm:spPr/>
    </dgm:pt>
    <dgm:pt modelId="{13A7C090-5161-4B83-A3A0-2B1CA32D3B47}" type="pres">
      <dgm:prSet presAssocID="{F21369B4-5684-4B00-9CDC-97CA3C6331D6}" presName="hierRoot2" presStyleCnt="0">
        <dgm:presLayoutVars>
          <dgm:hierBranch val="init"/>
        </dgm:presLayoutVars>
      </dgm:prSet>
      <dgm:spPr/>
    </dgm:pt>
    <dgm:pt modelId="{8B0B95A4-D59B-4E9F-AD3E-A54292D0CEF3}" type="pres">
      <dgm:prSet presAssocID="{F21369B4-5684-4B00-9CDC-97CA3C6331D6}" presName="rootComposite" presStyleCnt="0"/>
      <dgm:spPr/>
    </dgm:pt>
    <dgm:pt modelId="{AD85D2D8-1D03-4F35-89D4-69AC27EE4DEB}" type="pres">
      <dgm:prSet presAssocID="{F21369B4-5684-4B00-9CDC-97CA3C6331D6}" presName="rootText" presStyleLbl="node4" presStyleIdx="8" presStyleCnt="9">
        <dgm:presLayoutVars>
          <dgm:chPref val="3"/>
        </dgm:presLayoutVars>
      </dgm:prSet>
      <dgm:spPr/>
    </dgm:pt>
    <dgm:pt modelId="{F57CB403-812D-4E98-B091-DCFC2052DFF7}" type="pres">
      <dgm:prSet presAssocID="{F21369B4-5684-4B00-9CDC-97CA3C6331D6}" presName="rootConnector" presStyleLbl="node4" presStyleIdx="8" presStyleCnt="9"/>
      <dgm:spPr/>
    </dgm:pt>
    <dgm:pt modelId="{76414C3D-F61E-42D4-9F77-14F477F0BD36}" type="pres">
      <dgm:prSet presAssocID="{F21369B4-5684-4B00-9CDC-97CA3C6331D6}" presName="hierChild4" presStyleCnt="0"/>
      <dgm:spPr/>
    </dgm:pt>
    <dgm:pt modelId="{0A6E21EB-32C0-45E6-94D5-AA4E99B47531}" type="pres">
      <dgm:prSet presAssocID="{F21369B4-5684-4B00-9CDC-97CA3C6331D6}" presName="hierChild5" presStyleCnt="0"/>
      <dgm:spPr/>
    </dgm:pt>
    <dgm:pt modelId="{4ED3B593-6C15-4117-AC20-7FA82D76D77B}" type="pres">
      <dgm:prSet presAssocID="{6356726F-7A65-49EE-B8EC-00F4A2CCC484}" presName="hierChild5" presStyleCnt="0"/>
      <dgm:spPr/>
    </dgm:pt>
    <dgm:pt modelId="{4B352788-2896-441E-9CB1-6102A7214554}" type="pres">
      <dgm:prSet presAssocID="{BC7829CB-7D20-4476-A8B3-446DE0653AC4}" presName="hierChild5" presStyleCnt="0"/>
      <dgm:spPr/>
    </dgm:pt>
    <dgm:pt modelId="{3D09E458-B872-4DD7-B91A-49E780CD86C7}" type="pres">
      <dgm:prSet presAssocID="{D23265AB-F818-4D8B-953C-7DF9B1EFF6CB}" presName="hierChild5" presStyleCnt="0"/>
      <dgm:spPr/>
    </dgm:pt>
    <dgm:pt modelId="{CC3E04F6-AA31-49C8-A99B-713AC71F9355}" type="pres">
      <dgm:prSet presAssocID="{4EE3CB39-B4FF-42FB-A85A-04E8BA0A28C2}" presName="hierChild5" presStyleCnt="0"/>
      <dgm:spPr/>
    </dgm:pt>
    <dgm:pt modelId="{D811F2AD-3439-43D2-AE79-F4A09112DAD9}" type="pres">
      <dgm:prSet presAssocID="{6AFFDDC8-782A-4683-A808-8FB54C11033D}" presName="hierChild5" presStyleCnt="0"/>
      <dgm:spPr/>
    </dgm:pt>
    <dgm:pt modelId="{29E8599F-D815-471D-B959-B46F1355BC11}" type="pres">
      <dgm:prSet presAssocID="{C66F1BFB-E54D-4540-AD44-783B2DE3096F}" presName="hierChild3" presStyleCnt="0"/>
      <dgm:spPr/>
    </dgm:pt>
  </dgm:ptLst>
  <dgm:cxnLst>
    <dgm:cxn modelId="{E2522D01-D935-4DDA-A00F-C6F9CB07E070}" type="presOf" srcId="{D1406496-3693-4956-8612-C5D22006E660}" destId="{877FB091-9BDD-4F6D-8757-37C0B0F5449A}" srcOrd="0" destOrd="0" presId="urn:microsoft.com/office/officeart/2005/8/layout/orgChart1"/>
    <dgm:cxn modelId="{664A7F07-C665-497F-9A86-793F0576516B}" srcId="{6356726F-7A65-49EE-B8EC-00F4A2CCC484}" destId="{A00A652A-953C-4C06-AC04-EAD1328CEABC}" srcOrd="2" destOrd="0" parTransId="{CABA17B6-2FD9-421B-84A9-620B9AD90569}" sibTransId="{357F7ECA-11AB-4F16-89BF-E8F731D124EA}"/>
    <dgm:cxn modelId="{BC33A30D-D248-4CBC-89E0-D49AA0F2B626}" type="presOf" srcId="{888FA1D8-5E99-40FB-A45A-A1E8C2E4070A}" destId="{18EE907E-5D45-4E16-A4FF-C7F8FF05ADE0}" srcOrd="0" destOrd="0" presId="urn:microsoft.com/office/officeart/2005/8/layout/orgChart1"/>
    <dgm:cxn modelId="{E2375714-D5EF-4615-971E-7FCE316FCD4A}" type="presOf" srcId="{6356726F-7A65-49EE-B8EC-00F4A2CCC484}" destId="{DC327151-14A6-4CF4-88A8-24BCA1BC5B99}" srcOrd="0" destOrd="0" presId="urn:microsoft.com/office/officeart/2005/8/layout/orgChart1"/>
    <dgm:cxn modelId="{5CBFC116-F448-4B17-B5CC-5381CBDF4584}" type="presOf" srcId="{B0423801-120E-47AD-A83C-C07BEFD87B81}" destId="{60C51942-2F02-488F-8BD5-93E6D93B9DD5}" srcOrd="0" destOrd="0" presId="urn:microsoft.com/office/officeart/2005/8/layout/orgChart1"/>
    <dgm:cxn modelId="{B0A82B1E-F80E-4821-A0C9-6C74EA95A50F}" type="presOf" srcId="{BC7829CB-7D20-4476-A8B3-446DE0653AC4}" destId="{B06D01B3-2E52-4E7F-9B0D-FBE6C937B079}" srcOrd="0" destOrd="0" presId="urn:microsoft.com/office/officeart/2005/8/layout/orgChart1"/>
    <dgm:cxn modelId="{7747FA1F-1F0D-4A1B-872F-5527530900EF}" type="presOf" srcId="{08F4E543-5DA4-4837-864B-BBE61BCE5F61}" destId="{5138CC46-8A09-4C91-AE9C-BC90D5EE058D}" srcOrd="1" destOrd="0" presId="urn:microsoft.com/office/officeart/2005/8/layout/orgChart1"/>
    <dgm:cxn modelId="{079D3223-67AE-45D6-B90C-145E31CD4780}" type="presOf" srcId="{32A54041-73E7-43AD-B3BD-7E6E8EBE91C9}" destId="{7B22FADF-B035-4996-8865-3D247C318EDB}" srcOrd="0" destOrd="0" presId="urn:microsoft.com/office/officeart/2005/8/layout/orgChart1"/>
    <dgm:cxn modelId="{233A612A-39FC-4881-810F-4B1FB1C0E6D5}" srcId="{6356726F-7A65-49EE-B8EC-00F4A2CCC484}" destId="{888FA1D8-5E99-40FB-A45A-A1E8C2E4070A}" srcOrd="4" destOrd="0" parTransId="{1C7C22B4-DE4C-45AB-95E0-03326933A2E5}" sibTransId="{DD9C3842-BC48-4DB7-84C9-9E8EFA9CCB95}"/>
    <dgm:cxn modelId="{CAFFC22D-2C4F-4731-A3A1-06F81AE9E287}" type="presOf" srcId="{98778FC6-7D5F-40B2-A777-A852058F5C70}" destId="{C8E0E176-8D72-4ADB-80BD-7B1B4BD0F3D3}" srcOrd="0" destOrd="0" presId="urn:microsoft.com/office/officeart/2005/8/layout/orgChart1"/>
    <dgm:cxn modelId="{754DDE2E-BDBB-408B-A3C5-E56F7701777B}" srcId="{6356726F-7A65-49EE-B8EC-00F4A2CCC484}" destId="{F21369B4-5684-4B00-9CDC-97CA3C6331D6}" srcOrd="5" destOrd="0" parTransId="{D505CC26-FA68-435F-9CD5-9B1633989358}" sibTransId="{092C89A8-5BBD-41A4-A661-47549624B04A}"/>
    <dgm:cxn modelId="{400F3D30-19BC-4871-8D5D-959B87A03968}" srcId="{C66F1BFB-E54D-4540-AD44-783B2DE3096F}" destId="{6AFFDDC8-782A-4683-A808-8FB54C11033D}" srcOrd="0" destOrd="0" parTransId="{BED15977-B869-4625-99D3-BDCFE619E0E6}" sibTransId="{3F760194-15F4-4D47-9633-F0B4EBCD26DE}"/>
    <dgm:cxn modelId="{C00B9E31-D14F-47BD-AD31-B28EA6FD64FE}" type="presOf" srcId="{CABA17B6-2FD9-421B-84A9-620B9AD90569}" destId="{149CC2DC-9AAE-4F83-BA17-2CE41745F75E}" srcOrd="0" destOrd="0" presId="urn:microsoft.com/office/officeart/2005/8/layout/orgChart1"/>
    <dgm:cxn modelId="{11259834-AC78-4096-886E-A1060D32BEC3}" type="presOf" srcId="{D23265AB-F818-4D8B-953C-7DF9B1EFF6CB}" destId="{CAB158B5-D586-4706-8C5F-BD191970A1DA}" srcOrd="1" destOrd="0" presId="urn:microsoft.com/office/officeart/2005/8/layout/orgChart1"/>
    <dgm:cxn modelId="{FD616F5D-9597-4F63-88F8-1EC9D7DD6E7C}" type="presOf" srcId="{DBA96647-B654-4631-B533-D806A77C3B3A}" destId="{507DC45E-6FD9-4731-AD0D-4C6AC8746BD3}" srcOrd="0" destOrd="0" presId="urn:microsoft.com/office/officeart/2005/8/layout/orgChart1"/>
    <dgm:cxn modelId="{337D7C5D-CD9D-4041-BDDA-1D21D462B9AC}" type="presOf" srcId="{D505CC26-FA68-435F-9CD5-9B1633989358}" destId="{133A38E1-EB7C-4AA5-A86B-439EFDB239F7}" srcOrd="0" destOrd="0" presId="urn:microsoft.com/office/officeart/2005/8/layout/orgChart1"/>
    <dgm:cxn modelId="{975D125E-81CF-4FED-9C1E-41D816EAE481}" srcId="{BC7829CB-7D20-4476-A8B3-446DE0653AC4}" destId="{6356726F-7A65-49EE-B8EC-00F4A2CCC484}" srcOrd="0" destOrd="0" parTransId="{DBA96647-B654-4631-B533-D806A77C3B3A}" sibTransId="{BAA0F150-FC52-451D-AA64-CB0F5140C8A3}"/>
    <dgm:cxn modelId="{2D3D2862-8181-4278-BDD9-FE10B76314AE}" type="presOf" srcId="{6AFFDDC8-782A-4683-A808-8FB54C11033D}" destId="{F2FD94FB-AA9F-42DA-95E7-D4474A76E141}" srcOrd="1" destOrd="0" presId="urn:microsoft.com/office/officeart/2005/8/layout/orgChart1"/>
    <dgm:cxn modelId="{6B9BE942-DAE1-4667-9D61-52B47CAC59F2}" srcId="{4EE3CB39-B4FF-42FB-A85A-04E8BA0A28C2}" destId="{D23265AB-F818-4D8B-953C-7DF9B1EFF6CB}" srcOrd="0" destOrd="0" parTransId="{32A54041-73E7-43AD-B3BD-7E6E8EBE91C9}" sibTransId="{5F603AED-F0C2-4046-B5C3-329CEB214AF4}"/>
    <dgm:cxn modelId="{8D9DDA43-CB5B-4DAF-8C3B-51ED1A4EBA1C}" srcId="{6356726F-7A65-49EE-B8EC-00F4A2CCC484}" destId="{08F4E543-5DA4-4837-864B-BBE61BCE5F61}" srcOrd="0" destOrd="0" parTransId="{3A43F9C4-08BC-4251-9409-42CCD7F9B01C}" sibTransId="{C9DEF689-7417-41FC-8ACA-64D36CB1AC96}"/>
    <dgm:cxn modelId="{6D30824A-4FAC-45BC-9F18-0A3C731BCC6E}" type="presOf" srcId="{4EE3CB39-B4FF-42FB-A85A-04E8BA0A28C2}" destId="{47E6E24F-6710-447A-A435-F0247020026D}" srcOrd="0" destOrd="0" presId="urn:microsoft.com/office/officeart/2005/8/layout/orgChart1"/>
    <dgm:cxn modelId="{3E4F4A70-3D60-4700-AC6D-2A33DDBEDFFC}" type="presOf" srcId="{3786EA2B-E19B-4A51-AE91-2C61F4DAAC44}" destId="{63448C5E-15E9-445D-BA47-7A6DE7D75E85}" srcOrd="0" destOrd="0" presId="urn:microsoft.com/office/officeart/2005/8/layout/orgChart1"/>
    <dgm:cxn modelId="{6EBF7850-020D-4EBA-B1C6-DF920E9F9E64}" srcId="{6AFFDDC8-782A-4683-A808-8FB54C11033D}" destId="{4EE3CB39-B4FF-42FB-A85A-04E8BA0A28C2}" srcOrd="0" destOrd="0" parTransId="{98778FC6-7D5F-40B2-A777-A852058F5C70}" sibTransId="{66F82B32-B185-4DF1-8B4F-BA962AFF43D4}"/>
    <dgm:cxn modelId="{EE2CD272-8421-4D71-BE24-803C03E7ABAA}" srcId="{6356726F-7A65-49EE-B8EC-00F4A2CCC484}" destId="{B0423801-120E-47AD-A83C-C07BEFD87B81}" srcOrd="1" destOrd="0" parTransId="{3786EA2B-E19B-4A51-AE91-2C61F4DAAC44}" sibTransId="{A0B1F331-874A-45B5-89F1-FE3FAC83ECAA}"/>
    <dgm:cxn modelId="{A9893678-D6F4-4C65-A660-365C76A1363A}" type="presOf" srcId="{6AFFDDC8-782A-4683-A808-8FB54C11033D}" destId="{7D1660D0-8A1D-4444-8301-0A63B48218B1}" srcOrd="0" destOrd="0" presId="urn:microsoft.com/office/officeart/2005/8/layout/orgChart1"/>
    <dgm:cxn modelId="{25188D59-F551-409A-9192-0CF8C350F199}" type="presOf" srcId="{A00A652A-953C-4C06-AC04-EAD1328CEABC}" destId="{AAC37EA1-768A-4DF6-BF28-C1E4CDD1E865}" srcOrd="0" destOrd="0" presId="urn:microsoft.com/office/officeart/2005/8/layout/orgChart1"/>
    <dgm:cxn modelId="{E03DA57B-AD4D-401F-9570-FAB6CD710405}" type="presOf" srcId="{6BE4491E-7497-4CDB-A56D-1703E7035132}" destId="{94E90B0F-C300-4C28-96AE-66D56CAFF5BA}" srcOrd="0" destOrd="0" presId="urn:microsoft.com/office/officeart/2005/8/layout/orgChart1"/>
    <dgm:cxn modelId="{936A1D7C-968E-49B2-A44D-9B112065DA18}" type="presOf" srcId="{BED15977-B869-4625-99D3-BDCFE619E0E6}" destId="{23CE5253-1F7C-49FE-B1B2-94FC24FFCC0F}" srcOrd="0" destOrd="0" presId="urn:microsoft.com/office/officeart/2005/8/layout/orgChart1"/>
    <dgm:cxn modelId="{3645A484-CA08-4728-B4C1-5194B3E7BFA6}" type="presOf" srcId="{888FA1D8-5E99-40FB-A45A-A1E8C2E4070A}" destId="{41AADB93-614F-4355-AF21-2697EBDD654F}" srcOrd="1" destOrd="0" presId="urn:microsoft.com/office/officeart/2005/8/layout/orgChart1"/>
    <dgm:cxn modelId="{6DC5B084-B7D4-41CB-B80E-DC925AE5AFFE}" type="presOf" srcId="{6BE4491E-7497-4CDB-A56D-1703E7035132}" destId="{2D8DBEC8-B50F-4892-8D97-0C419626FC21}" srcOrd="1" destOrd="0" presId="urn:microsoft.com/office/officeart/2005/8/layout/orgChart1"/>
    <dgm:cxn modelId="{665C678A-B3A8-489B-96D2-3E455D4A6F88}" type="presOf" srcId="{3A43F9C4-08BC-4251-9409-42CCD7F9B01C}" destId="{F848E034-1F9F-4EFE-B9E4-FD158E113AD1}" srcOrd="0" destOrd="0" presId="urn:microsoft.com/office/officeart/2005/8/layout/orgChart1"/>
    <dgm:cxn modelId="{547CCD96-9EF7-491E-9513-72B33227CD7F}" type="presOf" srcId="{B0423801-120E-47AD-A83C-C07BEFD87B81}" destId="{BE3ED2F5-5733-4E7F-B7E8-4FFCF5202B90}" srcOrd="1" destOrd="0" presId="urn:microsoft.com/office/officeart/2005/8/layout/orgChart1"/>
    <dgm:cxn modelId="{21C0B8A5-3E1C-409D-8289-1B032F387C69}" type="presOf" srcId="{BC7829CB-7D20-4476-A8B3-446DE0653AC4}" destId="{4E199212-B731-4E1B-88D4-A73C386A39A2}" srcOrd="1" destOrd="0" presId="urn:microsoft.com/office/officeart/2005/8/layout/orgChart1"/>
    <dgm:cxn modelId="{C7B2D1A8-D70E-417A-AE3F-985A3FA82DA3}" type="presOf" srcId="{6356726F-7A65-49EE-B8EC-00F4A2CCC484}" destId="{2F7E705C-174F-4CD5-8A86-3E06F5EA0094}" srcOrd="1" destOrd="0" presId="urn:microsoft.com/office/officeart/2005/8/layout/orgChart1"/>
    <dgm:cxn modelId="{F33C22B0-F775-472D-B90E-8962805492D8}" type="presOf" srcId="{C66F1BFB-E54D-4540-AD44-783B2DE3096F}" destId="{D1CDA5B9-FF77-49E2-81AD-2C159BBA30AC}" srcOrd="0" destOrd="0" presId="urn:microsoft.com/office/officeart/2005/8/layout/orgChart1"/>
    <dgm:cxn modelId="{45467FB1-C12D-459E-81A3-6FE280EF009C}" type="presOf" srcId="{F21369B4-5684-4B00-9CDC-97CA3C6331D6}" destId="{AD85D2D8-1D03-4F35-89D4-69AC27EE4DEB}" srcOrd="0" destOrd="0" presId="urn:microsoft.com/office/officeart/2005/8/layout/orgChart1"/>
    <dgm:cxn modelId="{4309D5B1-4855-4644-A2E5-18874C08B93B}" type="presOf" srcId="{C66F1BFB-E54D-4540-AD44-783B2DE3096F}" destId="{982068FE-DFAC-4C72-B2AF-6C3BC3EF35AD}" srcOrd="1" destOrd="0" presId="urn:microsoft.com/office/officeart/2005/8/layout/orgChart1"/>
    <dgm:cxn modelId="{A96583B3-FD14-407E-83CA-ABD573FBF92F}" type="presOf" srcId="{1C7C22B4-DE4C-45AB-95E0-03326933A2E5}" destId="{9B7E5F2E-B76F-4B9B-95DD-B0921CFD7553}" srcOrd="0" destOrd="0" presId="urn:microsoft.com/office/officeart/2005/8/layout/orgChart1"/>
    <dgm:cxn modelId="{84B6A7C4-8FE9-4647-A44D-12CB3DCA345A}" type="presOf" srcId="{08F4E543-5DA4-4837-864B-BBE61BCE5F61}" destId="{0373E4DD-BD49-4F99-997E-5660D70672E0}" srcOrd="0" destOrd="0" presId="urn:microsoft.com/office/officeart/2005/8/layout/orgChart1"/>
    <dgm:cxn modelId="{161EC3C6-A80E-4F32-8EB9-FE4D9328B179}" type="presOf" srcId="{D23265AB-F818-4D8B-953C-7DF9B1EFF6CB}" destId="{D52685B0-FAFA-4261-97ED-99CCA4C05D1A}" srcOrd="0" destOrd="0" presId="urn:microsoft.com/office/officeart/2005/8/layout/orgChart1"/>
    <dgm:cxn modelId="{39937DD6-6423-4D1F-93D8-3F1ADB0F78C0}" type="presOf" srcId="{A00A652A-953C-4C06-AC04-EAD1328CEABC}" destId="{73684A5F-11BA-44FE-B4F8-91B597DCD508}" srcOrd="1" destOrd="0" presId="urn:microsoft.com/office/officeart/2005/8/layout/orgChart1"/>
    <dgm:cxn modelId="{F1C94CDC-1369-4FCD-BB63-8F6CFD6589DA}" type="presOf" srcId="{F21369B4-5684-4B00-9CDC-97CA3C6331D6}" destId="{F57CB403-812D-4E98-B091-DCFC2052DFF7}" srcOrd="1" destOrd="0" presId="urn:microsoft.com/office/officeart/2005/8/layout/orgChart1"/>
    <dgm:cxn modelId="{E3A7BAE9-740D-4E45-97AE-AECFC260B937}" srcId="{D23265AB-F818-4D8B-953C-7DF9B1EFF6CB}" destId="{BC7829CB-7D20-4476-A8B3-446DE0653AC4}" srcOrd="0" destOrd="0" parTransId="{D1406496-3693-4956-8612-C5D22006E660}" sibTransId="{BF438329-281F-45CB-98F3-047530C3FDCC}"/>
    <dgm:cxn modelId="{72D81AEF-86C6-42B3-98DA-E110D1C6605B}" srcId="{8C67125C-1464-44F5-9B0C-795BAA51369C}" destId="{C66F1BFB-E54D-4540-AD44-783B2DE3096F}" srcOrd="0" destOrd="0" parTransId="{5F35479E-8870-4310-B0BF-F9E68EBEBF33}" sibTransId="{117CDF24-3D56-4088-9E47-151671CCDE28}"/>
    <dgm:cxn modelId="{BCB1D2EF-D155-4A13-B6FB-974EE0B58D98}" type="presOf" srcId="{4EE3CB39-B4FF-42FB-A85A-04E8BA0A28C2}" destId="{0BBF523F-48B5-4D01-AB66-17D523BDB415}" srcOrd="1" destOrd="0" presId="urn:microsoft.com/office/officeart/2005/8/layout/orgChart1"/>
    <dgm:cxn modelId="{7D5CF1F1-06FC-4575-B361-CACA79B5DF52}" type="presOf" srcId="{D0E872D9-CE84-49A6-AA7A-46D25000F7CE}" destId="{D44A4BA6-C8F9-4FD4-949F-A7C468CFAD55}" srcOrd="0" destOrd="0" presId="urn:microsoft.com/office/officeart/2005/8/layout/orgChart1"/>
    <dgm:cxn modelId="{3D579DF3-CABA-42D5-872F-419F427986AA}" srcId="{6356726F-7A65-49EE-B8EC-00F4A2CCC484}" destId="{6BE4491E-7497-4CDB-A56D-1703E7035132}" srcOrd="3" destOrd="0" parTransId="{D0E872D9-CE84-49A6-AA7A-46D25000F7CE}" sibTransId="{EA6BD5E4-33F4-40C4-9192-A2ABF825C95C}"/>
    <dgm:cxn modelId="{4BFEF2FC-4FBF-4FAD-B46C-32B340B4AFF5}" type="presOf" srcId="{8C67125C-1464-44F5-9B0C-795BAA51369C}" destId="{8259F865-C7E2-4A68-B96D-BBB4FE13E2E5}" srcOrd="0" destOrd="0" presId="urn:microsoft.com/office/officeart/2005/8/layout/orgChart1"/>
    <dgm:cxn modelId="{A0E6E6C4-B398-4035-B2BB-32D8632BEB7F}" type="presParOf" srcId="{8259F865-C7E2-4A68-B96D-BBB4FE13E2E5}" destId="{4756D556-6D4E-44D7-B705-D7041F66A125}" srcOrd="0" destOrd="0" presId="urn:microsoft.com/office/officeart/2005/8/layout/orgChart1"/>
    <dgm:cxn modelId="{D67B5F99-B874-48B2-A138-49329350F53B}" type="presParOf" srcId="{4756D556-6D4E-44D7-B705-D7041F66A125}" destId="{B49B65A7-160D-44E4-9387-36613E7CE2C1}" srcOrd="0" destOrd="0" presId="urn:microsoft.com/office/officeart/2005/8/layout/orgChart1"/>
    <dgm:cxn modelId="{C0957E83-02D8-40F4-8CA3-4B1FFD7ADFA5}" type="presParOf" srcId="{B49B65A7-160D-44E4-9387-36613E7CE2C1}" destId="{D1CDA5B9-FF77-49E2-81AD-2C159BBA30AC}" srcOrd="0" destOrd="0" presId="urn:microsoft.com/office/officeart/2005/8/layout/orgChart1"/>
    <dgm:cxn modelId="{2BDD2346-4C33-4732-9881-9F36E7ECAAD4}" type="presParOf" srcId="{B49B65A7-160D-44E4-9387-36613E7CE2C1}" destId="{982068FE-DFAC-4C72-B2AF-6C3BC3EF35AD}" srcOrd="1" destOrd="0" presId="urn:microsoft.com/office/officeart/2005/8/layout/orgChart1"/>
    <dgm:cxn modelId="{17E378FF-4AF3-4834-ACA2-AD2876653322}" type="presParOf" srcId="{4756D556-6D4E-44D7-B705-D7041F66A125}" destId="{5B713A2C-1C4F-4894-BF10-B02B47D279C8}" srcOrd="1" destOrd="0" presId="urn:microsoft.com/office/officeart/2005/8/layout/orgChart1"/>
    <dgm:cxn modelId="{ED3A64BB-4D7C-4AA3-B74A-DC4BF647EE37}" type="presParOf" srcId="{5B713A2C-1C4F-4894-BF10-B02B47D279C8}" destId="{23CE5253-1F7C-49FE-B1B2-94FC24FFCC0F}" srcOrd="0" destOrd="0" presId="urn:microsoft.com/office/officeart/2005/8/layout/orgChart1"/>
    <dgm:cxn modelId="{BA7CCDEF-5E13-4D3A-ACF3-CE602AD670A2}" type="presParOf" srcId="{5B713A2C-1C4F-4894-BF10-B02B47D279C8}" destId="{9DE94C45-2FC5-4416-844C-776B1FE94635}" srcOrd="1" destOrd="0" presId="urn:microsoft.com/office/officeart/2005/8/layout/orgChart1"/>
    <dgm:cxn modelId="{6539C908-1D06-49E1-AC06-49B4BB9692A9}" type="presParOf" srcId="{9DE94C45-2FC5-4416-844C-776B1FE94635}" destId="{67ED36B2-27F6-40BE-8BEC-507B314E93F0}" srcOrd="0" destOrd="0" presId="urn:microsoft.com/office/officeart/2005/8/layout/orgChart1"/>
    <dgm:cxn modelId="{7AC5E63E-AFA9-425B-AB1B-847A85071B8D}" type="presParOf" srcId="{67ED36B2-27F6-40BE-8BEC-507B314E93F0}" destId="{7D1660D0-8A1D-4444-8301-0A63B48218B1}" srcOrd="0" destOrd="0" presId="urn:microsoft.com/office/officeart/2005/8/layout/orgChart1"/>
    <dgm:cxn modelId="{16A8ACB1-3F75-49B3-B507-8BD6DC55C8CB}" type="presParOf" srcId="{67ED36B2-27F6-40BE-8BEC-507B314E93F0}" destId="{F2FD94FB-AA9F-42DA-95E7-D4474A76E141}" srcOrd="1" destOrd="0" presId="urn:microsoft.com/office/officeart/2005/8/layout/orgChart1"/>
    <dgm:cxn modelId="{84E6F1AC-DE4F-4F61-A349-EA490F72EAAD}" type="presParOf" srcId="{9DE94C45-2FC5-4416-844C-776B1FE94635}" destId="{B42E7377-E9F3-4B4C-A86C-58095492C662}" srcOrd="1" destOrd="0" presId="urn:microsoft.com/office/officeart/2005/8/layout/orgChart1"/>
    <dgm:cxn modelId="{CD2C84D7-7070-459D-AA36-667006DDD045}" type="presParOf" srcId="{B42E7377-E9F3-4B4C-A86C-58095492C662}" destId="{C8E0E176-8D72-4ADB-80BD-7B1B4BD0F3D3}" srcOrd="0" destOrd="0" presId="urn:microsoft.com/office/officeart/2005/8/layout/orgChart1"/>
    <dgm:cxn modelId="{71AA87F5-9C06-4B13-8890-DF9F14C1C2BA}" type="presParOf" srcId="{B42E7377-E9F3-4B4C-A86C-58095492C662}" destId="{33149C59-BECE-4EFC-9DA7-9D9C968A9E0B}" srcOrd="1" destOrd="0" presId="urn:microsoft.com/office/officeart/2005/8/layout/orgChart1"/>
    <dgm:cxn modelId="{C1071FD9-5423-4E0E-A64C-BB5017BEF180}" type="presParOf" srcId="{33149C59-BECE-4EFC-9DA7-9D9C968A9E0B}" destId="{859A72D3-F2E7-49A2-857F-4BE9B98BEA41}" srcOrd="0" destOrd="0" presId="urn:microsoft.com/office/officeart/2005/8/layout/orgChart1"/>
    <dgm:cxn modelId="{1C024EFE-5D79-47B3-926D-3DC274661F90}" type="presParOf" srcId="{859A72D3-F2E7-49A2-857F-4BE9B98BEA41}" destId="{47E6E24F-6710-447A-A435-F0247020026D}" srcOrd="0" destOrd="0" presId="urn:microsoft.com/office/officeart/2005/8/layout/orgChart1"/>
    <dgm:cxn modelId="{82ABE02A-A95A-4F3D-BC4A-C0713452F196}" type="presParOf" srcId="{859A72D3-F2E7-49A2-857F-4BE9B98BEA41}" destId="{0BBF523F-48B5-4D01-AB66-17D523BDB415}" srcOrd="1" destOrd="0" presId="urn:microsoft.com/office/officeart/2005/8/layout/orgChart1"/>
    <dgm:cxn modelId="{272118FC-B6BD-489C-BA2C-957918A09274}" type="presParOf" srcId="{33149C59-BECE-4EFC-9DA7-9D9C968A9E0B}" destId="{CE270C1A-37BA-4DD4-8523-9A53623F9087}" srcOrd="1" destOrd="0" presId="urn:microsoft.com/office/officeart/2005/8/layout/orgChart1"/>
    <dgm:cxn modelId="{BEF14F63-7AC4-4025-BFB1-A69688322567}" type="presParOf" srcId="{CE270C1A-37BA-4DD4-8523-9A53623F9087}" destId="{7B22FADF-B035-4996-8865-3D247C318EDB}" srcOrd="0" destOrd="0" presId="urn:microsoft.com/office/officeart/2005/8/layout/orgChart1"/>
    <dgm:cxn modelId="{0544B12D-A906-4138-92CF-92BAED6B0A29}" type="presParOf" srcId="{CE270C1A-37BA-4DD4-8523-9A53623F9087}" destId="{3AD58DB7-EE16-4E88-BB66-9EA782CF8FCF}" srcOrd="1" destOrd="0" presId="urn:microsoft.com/office/officeart/2005/8/layout/orgChart1"/>
    <dgm:cxn modelId="{2495E0A0-4BE0-4377-A301-C11F4F2ECACB}" type="presParOf" srcId="{3AD58DB7-EE16-4E88-BB66-9EA782CF8FCF}" destId="{39FC63F9-C733-4BE1-8C16-812BD959C504}" srcOrd="0" destOrd="0" presId="urn:microsoft.com/office/officeart/2005/8/layout/orgChart1"/>
    <dgm:cxn modelId="{3E64ECD1-F286-4FD4-9268-9E8F957427F7}" type="presParOf" srcId="{39FC63F9-C733-4BE1-8C16-812BD959C504}" destId="{D52685B0-FAFA-4261-97ED-99CCA4C05D1A}" srcOrd="0" destOrd="0" presId="urn:microsoft.com/office/officeart/2005/8/layout/orgChart1"/>
    <dgm:cxn modelId="{58340DF0-DAE8-4559-B179-D6C71BC2A25B}" type="presParOf" srcId="{39FC63F9-C733-4BE1-8C16-812BD959C504}" destId="{CAB158B5-D586-4706-8C5F-BD191970A1DA}" srcOrd="1" destOrd="0" presId="urn:microsoft.com/office/officeart/2005/8/layout/orgChart1"/>
    <dgm:cxn modelId="{9A875CBA-EB22-4D3C-BDD5-A0E040006249}" type="presParOf" srcId="{3AD58DB7-EE16-4E88-BB66-9EA782CF8FCF}" destId="{ED652515-4780-48BD-A958-B349B5B1D0F0}" srcOrd="1" destOrd="0" presId="urn:microsoft.com/office/officeart/2005/8/layout/orgChart1"/>
    <dgm:cxn modelId="{6E44AFAF-3C17-4A52-9E10-EA977EF8D78A}" type="presParOf" srcId="{ED652515-4780-48BD-A958-B349B5B1D0F0}" destId="{877FB091-9BDD-4F6D-8757-37C0B0F5449A}" srcOrd="0" destOrd="0" presId="urn:microsoft.com/office/officeart/2005/8/layout/orgChart1"/>
    <dgm:cxn modelId="{4AB59430-A14E-4DDE-A5CE-34EEAD2FBC32}" type="presParOf" srcId="{ED652515-4780-48BD-A958-B349B5B1D0F0}" destId="{DDE720CE-454E-4DDA-A992-1B7A5562518A}" srcOrd="1" destOrd="0" presId="urn:microsoft.com/office/officeart/2005/8/layout/orgChart1"/>
    <dgm:cxn modelId="{3A9A1A1F-8F62-4BE3-9EBE-4B1E71821634}" type="presParOf" srcId="{DDE720CE-454E-4DDA-A992-1B7A5562518A}" destId="{0C6FBE59-D4B0-4A0D-AB5E-6F30C00898B0}" srcOrd="0" destOrd="0" presId="urn:microsoft.com/office/officeart/2005/8/layout/orgChart1"/>
    <dgm:cxn modelId="{2594316A-8713-4F76-BE65-4E8D48278434}" type="presParOf" srcId="{0C6FBE59-D4B0-4A0D-AB5E-6F30C00898B0}" destId="{B06D01B3-2E52-4E7F-9B0D-FBE6C937B079}" srcOrd="0" destOrd="0" presId="urn:microsoft.com/office/officeart/2005/8/layout/orgChart1"/>
    <dgm:cxn modelId="{9FBC3DC7-D60A-4E37-8578-03FEE5455989}" type="presParOf" srcId="{0C6FBE59-D4B0-4A0D-AB5E-6F30C00898B0}" destId="{4E199212-B731-4E1B-88D4-A73C386A39A2}" srcOrd="1" destOrd="0" presId="urn:microsoft.com/office/officeart/2005/8/layout/orgChart1"/>
    <dgm:cxn modelId="{9442F7FF-8819-4FEF-9063-F3C3C49C82C9}" type="presParOf" srcId="{DDE720CE-454E-4DDA-A992-1B7A5562518A}" destId="{C28BC98D-643A-4919-8E17-03F64FCA380D}" srcOrd="1" destOrd="0" presId="urn:microsoft.com/office/officeart/2005/8/layout/orgChart1"/>
    <dgm:cxn modelId="{CADFD4A2-6BCA-452C-9E33-53352B99C305}" type="presParOf" srcId="{C28BC98D-643A-4919-8E17-03F64FCA380D}" destId="{507DC45E-6FD9-4731-AD0D-4C6AC8746BD3}" srcOrd="0" destOrd="0" presId="urn:microsoft.com/office/officeart/2005/8/layout/orgChart1"/>
    <dgm:cxn modelId="{551AC497-7F02-491A-ADD1-098BB16CE2DB}" type="presParOf" srcId="{C28BC98D-643A-4919-8E17-03F64FCA380D}" destId="{CFCD9B24-A597-4C4A-83C2-763D6E151829}" srcOrd="1" destOrd="0" presId="urn:microsoft.com/office/officeart/2005/8/layout/orgChart1"/>
    <dgm:cxn modelId="{2EC49C35-3DC5-48A0-81EF-25990027F9BE}" type="presParOf" srcId="{CFCD9B24-A597-4C4A-83C2-763D6E151829}" destId="{AD205602-6AC9-48B5-A5AB-567FC503806D}" srcOrd="0" destOrd="0" presId="urn:microsoft.com/office/officeart/2005/8/layout/orgChart1"/>
    <dgm:cxn modelId="{FB834931-0493-45D3-BDDD-71C8AEE2190E}" type="presParOf" srcId="{AD205602-6AC9-48B5-A5AB-567FC503806D}" destId="{DC327151-14A6-4CF4-88A8-24BCA1BC5B99}" srcOrd="0" destOrd="0" presId="urn:microsoft.com/office/officeart/2005/8/layout/orgChart1"/>
    <dgm:cxn modelId="{21C6C2BA-28FE-4CD2-A6EE-BBF67C3557D9}" type="presParOf" srcId="{AD205602-6AC9-48B5-A5AB-567FC503806D}" destId="{2F7E705C-174F-4CD5-8A86-3E06F5EA0094}" srcOrd="1" destOrd="0" presId="urn:microsoft.com/office/officeart/2005/8/layout/orgChart1"/>
    <dgm:cxn modelId="{731C256F-2E12-4AEC-8336-58BB6FE644F5}" type="presParOf" srcId="{CFCD9B24-A597-4C4A-83C2-763D6E151829}" destId="{A33C0A8F-846D-4407-A694-5E59BD6A4FE7}" srcOrd="1" destOrd="0" presId="urn:microsoft.com/office/officeart/2005/8/layout/orgChart1"/>
    <dgm:cxn modelId="{99988FC3-C8D4-44F6-94A0-A78C58E12D00}" type="presParOf" srcId="{A33C0A8F-846D-4407-A694-5E59BD6A4FE7}" destId="{F848E034-1F9F-4EFE-B9E4-FD158E113AD1}" srcOrd="0" destOrd="0" presId="urn:microsoft.com/office/officeart/2005/8/layout/orgChart1"/>
    <dgm:cxn modelId="{7B050847-4C76-40D1-ABD6-F78C33C07F15}" type="presParOf" srcId="{A33C0A8F-846D-4407-A694-5E59BD6A4FE7}" destId="{F5FD88D6-DE9C-4B0D-AC96-8AA88C4CD0D1}" srcOrd="1" destOrd="0" presId="urn:microsoft.com/office/officeart/2005/8/layout/orgChart1"/>
    <dgm:cxn modelId="{5704565C-53FB-4F62-A2A1-9E42E83D9CE5}" type="presParOf" srcId="{F5FD88D6-DE9C-4B0D-AC96-8AA88C4CD0D1}" destId="{4EA89CEE-453D-4993-98CC-B1A486C17FF4}" srcOrd="0" destOrd="0" presId="urn:microsoft.com/office/officeart/2005/8/layout/orgChart1"/>
    <dgm:cxn modelId="{B2418BF1-49A2-44C0-BCE4-1BE5ACBBA0D6}" type="presParOf" srcId="{4EA89CEE-453D-4993-98CC-B1A486C17FF4}" destId="{0373E4DD-BD49-4F99-997E-5660D70672E0}" srcOrd="0" destOrd="0" presId="urn:microsoft.com/office/officeart/2005/8/layout/orgChart1"/>
    <dgm:cxn modelId="{165BA018-5886-47BC-905D-D6814C3681A1}" type="presParOf" srcId="{4EA89CEE-453D-4993-98CC-B1A486C17FF4}" destId="{5138CC46-8A09-4C91-AE9C-BC90D5EE058D}" srcOrd="1" destOrd="0" presId="urn:microsoft.com/office/officeart/2005/8/layout/orgChart1"/>
    <dgm:cxn modelId="{8C1ACEE6-B245-46C7-946C-ABB36A180F66}" type="presParOf" srcId="{F5FD88D6-DE9C-4B0D-AC96-8AA88C4CD0D1}" destId="{4B2E72D9-BFB8-4310-AFE8-BB2F29B5BAD2}" srcOrd="1" destOrd="0" presId="urn:microsoft.com/office/officeart/2005/8/layout/orgChart1"/>
    <dgm:cxn modelId="{1D3B71E3-FE05-4F03-8545-EE70C5510752}" type="presParOf" srcId="{F5FD88D6-DE9C-4B0D-AC96-8AA88C4CD0D1}" destId="{8BC37E10-9B3D-4812-AC5E-AEEE2EF767D6}" srcOrd="2" destOrd="0" presId="urn:microsoft.com/office/officeart/2005/8/layout/orgChart1"/>
    <dgm:cxn modelId="{046AD824-2E67-4BAD-A750-A1FC557BEB21}" type="presParOf" srcId="{A33C0A8F-846D-4407-A694-5E59BD6A4FE7}" destId="{63448C5E-15E9-445D-BA47-7A6DE7D75E85}" srcOrd="2" destOrd="0" presId="urn:microsoft.com/office/officeart/2005/8/layout/orgChart1"/>
    <dgm:cxn modelId="{E49FEA11-DAAE-45E9-A48A-E6F8754BC450}" type="presParOf" srcId="{A33C0A8F-846D-4407-A694-5E59BD6A4FE7}" destId="{799589A8-4D59-463A-A87A-85A704B7914F}" srcOrd="3" destOrd="0" presId="urn:microsoft.com/office/officeart/2005/8/layout/orgChart1"/>
    <dgm:cxn modelId="{70E152DF-FD06-4101-A9E5-39A3DF737089}" type="presParOf" srcId="{799589A8-4D59-463A-A87A-85A704B7914F}" destId="{D5293556-B07F-4ECD-888F-1AD2FCDC5C81}" srcOrd="0" destOrd="0" presId="urn:microsoft.com/office/officeart/2005/8/layout/orgChart1"/>
    <dgm:cxn modelId="{4C54BDA5-9686-4802-82C7-C987D97D074F}" type="presParOf" srcId="{D5293556-B07F-4ECD-888F-1AD2FCDC5C81}" destId="{60C51942-2F02-488F-8BD5-93E6D93B9DD5}" srcOrd="0" destOrd="0" presId="urn:microsoft.com/office/officeart/2005/8/layout/orgChart1"/>
    <dgm:cxn modelId="{D0812918-A57A-4ED1-B7F4-51DE4739EF39}" type="presParOf" srcId="{D5293556-B07F-4ECD-888F-1AD2FCDC5C81}" destId="{BE3ED2F5-5733-4E7F-B7E8-4FFCF5202B90}" srcOrd="1" destOrd="0" presId="urn:microsoft.com/office/officeart/2005/8/layout/orgChart1"/>
    <dgm:cxn modelId="{F9D91D18-75AC-4313-91B0-E1D7DABC9653}" type="presParOf" srcId="{799589A8-4D59-463A-A87A-85A704B7914F}" destId="{6AAEAA5D-23C3-4E6E-B50A-392E348D9160}" srcOrd="1" destOrd="0" presId="urn:microsoft.com/office/officeart/2005/8/layout/orgChart1"/>
    <dgm:cxn modelId="{D709BF9D-26E5-444F-9386-5ECB6F03B32C}" type="presParOf" srcId="{799589A8-4D59-463A-A87A-85A704B7914F}" destId="{FEA77EA0-6D97-4A37-BB2B-0B2CB1CF49FE}" srcOrd="2" destOrd="0" presId="urn:microsoft.com/office/officeart/2005/8/layout/orgChart1"/>
    <dgm:cxn modelId="{94D806A1-124D-49B6-AB4E-4229E8C28048}" type="presParOf" srcId="{A33C0A8F-846D-4407-A694-5E59BD6A4FE7}" destId="{149CC2DC-9AAE-4F83-BA17-2CE41745F75E}" srcOrd="4" destOrd="0" presId="urn:microsoft.com/office/officeart/2005/8/layout/orgChart1"/>
    <dgm:cxn modelId="{BCACAB1D-58C9-42CD-8100-4F1ABC99F317}" type="presParOf" srcId="{A33C0A8F-846D-4407-A694-5E59BD6A4FE7}" destId="{9D20BB4D-0D83-477F-95F2-D4A55985DE5C}" srcOrd="5" destOrd="0" presId="urn:microsoft.com/office/officeart/2005/8/layout/orgChart1"/>
    <dgm:cxn modelId="{5D10AB20-1A3C-4EEF-AE6D-1BF76E47CF38}" type="presParOf" srcId="{9D20BB4D-0D83-477F-95F2-D4A55985DE5C}" destId="{DBC30018-C8B8-4D50-B4DA-0EF39D6661D2}" srcOrd="0" destOrd="0" presId="urn:microsoft.com/office/officeart/2005/8/layout/orgChart1"/>
    <dgm:cxn modelId="{22509A5E-AF65-43CF-AAE2-D22229534826}" type="presParOf" srcId="{DBC30018-C8B8-4D50-B4DA-0EF39D6661D2}" destId="{AAC37EA1-768A-4DF6-BF28-C1E4CDD1E865}" srcOrd="0" destOrd="0" presId="urn:microsoft.com/office/officeart/2005/8/layout/orgChart1"/>
    <dgm:cxn modelId="{1CE63415-C164-41B2-9CD8-31DFD594ED25}" type="presParOf" srcId="{DBC30018-C8B8-4D50-B4DA-0EF39D6661D2}" destId="{73684A5F-11BA-44FE-B4F8-91B597DCD508}" srcOrd="1" destOrd="0" presId="urn:microsoft.com/office/officeart/2005/8/layout/orgChart1"/>
    <dgm:cxn modelId="{5E491623-2817-44EB-BA0D-7294173F4318}" type="presParOf" srcId="{9D20BB4D-0D83-477F-95F2-D4A55985DE5C}" destId="{DEA6F8AD-4D79-4F61-B29D-310160591BB5}" srcOrd="1" destOrd="0" presId="urn:microsoft.com/office/officeart/2005/8/layout/orgChart1"/>
    <dgm:cxn modelId="{47FD37F9-0438-44F5-A3BD-609E7EAEBC78}" type="presParOf" srcId="{9D20BB4D-0D83-477F-95F2-D4A55985DE5C}" destId="{FF99F8AF-0125-4039-9D52-1506A9EA5900}" srcOrd="2" destOrd="0" presId="urn:microsoft.com/office/officeart/2005/8/layout/orgChart1"/>
    <dgm:cxn modelId="{219C71BD-ADA8-4B5B-B0D4-E01230A7C1D3}" type="presParOf" srcId="{A33C0A8F-846D-4407-A694-5E59BD6A4FE7}" destId="{D44A4BA6-C8F9-4FD4-949F-A7C468CFAD55}" srcOrd="6" destOrd="0" presId="urn:microsoft.com/office/officeart/2005/8/layout/orgChart1"/>
    <dgm:cxn modelId="{E51818D3-A3BF-438E-985F-5E638A5E7B78}" type="presParOf" srcId="{A33C0A8F-846D-4407-A694-5E59BD6A4FE7}" destId="{AC95D901-D8A3-42E1-84E7-1423080BF55B}" srcOrd="7" destOrd="0" presId="urn:microsoft.com/office/officeart/2005/8/layout/orgChart1"/>
    <dgm:cxn modelId="{8123498E-CFFE-4744-A40D-EAC8754751DA}" type="presParOf" srcId="{AC95D901-D8A3-42E1-84E7-1423080BF55B}" destId="{29031553-8884-482D-BC4F-0EDD96F98110}" srcOrd="0" destOrd="0" presId="urn:microsoft.com/office/officeart/2005/8/layout/orgChart1"/>
    <dgm:cxn modelId="{69C7B16F-A144-44EB-8A0F-8C70BA3D9F92}" type="presParOf" srcId="{29031553-8884-482D-BC4F-0EDD96F98110}" destId="{94E90B0F-C300-4C28-96AE-66D56CAFF5BA}" srcOrd="0" destOrd="0" presId="urn:microsoft.com/office/officeart/2005/8/layout/orgChart1"/>
    <dgm:cxn modelId="{8DCE9CBA-783F-4A68-B2A7-0714EAD0733F}" type="presParOf" srcId="{29031553-8884-482D-BC4F-0EDD96F98110}" destId="{2D8DBEC8-B50F-4892-8D97-0C419626FC21}" srcOrd="1" destOrd="0" presId="urn:microsoft.com/office/officeart/2005/8/layout/orgChart1"/>
    <dgm:cxn modelId="{F78CC362-FA88-4908-A337-5E9F01C3132C}" type="presParOf" srcId="{AC95D901-D8A3-42E1-84E7-1423080BF55B}" destId="{9D10ACFF-E55F-48F0-BBD9-545A3FF67E18}" srcOrd="1" destOrd="0" presId="urn:microsoft.com/office/officeart/2005/8/layout/orgChart1"/>
    <dgm:cxn modelId="{5461A370-569A-4612-8E36-3357523004D0}" type="presParOf" srcId="{AC95D901-D8A3-42E1-84E7-1423080BF55B}" destId="{2877BC6F-71F8-46A1-B3FA-A755966E4B58}" srcOrd="2" destOrd="0" presId="urn:microsoft.com/office/officeart/2005/8/layout/orgChart1"/>
    <dgm:cxn modelId="{937F903A-66E2-470A-92D7-3A50B0B77117}" type="presParOf" srcId="{A33C0A8F-846D-4407-A694-5E59BD6A4FE7}" destId="{9B7E5F2E-B76F-4B9B-95DD-B0921CFD7553}" srcOrd="8" destOrd="0" presId="urn:microsoft.com/office/officeart/2005/8/layout/orgChart1"/>
    <dgm:cxn modelId="{6B352C22-326E-4E25-BDD4-7CABF713BB83}" type="presParOf" srcId="{A33C0A8F-846D-4407-A694-5E59BD6A4FE7}" destId="{BA435B2B-129A-403F-B19B-9B12A7E27C8C}" srcOrd="9" destOrd="0" presId="urn:microsoft.com/office/officeart/2005/8/layout/orgChart1"/>
    <dgm:cxn modelId="{98559EB3-471C-4A1A-9CE0-58F50BF8CAE3}" type="presParOf" srcId="{BA435B2B-129A-403F-B19B-9B12A7E27C8C}" destId="{20D83E75-AF42-40D9-A29C-1140054889F6}" srcOrd="0" destOrd="0" presId="urn:microsoft.com/office/officeart/2005/8/layout/orgChart1"/>
    <dgm:cxn modelId="{495DEFA0-5B6B-46FF-BDD3-A45D802B3200}" type="presParOf" srcId="{20D83E75-AF42-40D9-A29C-1140054889F6}" destId="{18EE907E-5D45-4E16-A4FF-C7F8FF05ADE0}" srcOrd="0" destOrd="0" presId="urn:microsoft.com/office/officeart/2005/8/layout/orgChart1"/>
    <dgm:cxn modelId="{06EC7A4A-0423-4CF8-90BD-0D75C14E2DD5}" type="presParOf" srcId="{20D83E75-AF42-40D9-A29C-1140054889F6}" destId="{41AADB93-614F-4355-AF21-2697EBDD654F}" srcOrd="1" destOrd="0" presId="urn:microsoft.com/office/officeart/2005/8/layout/orgChart1"/>
    <dgm:cxn modelId="{2B3E910A-7BF8-449D-A0FF-65A153D188C1}" type="presParOf" srcId="{BA435B2B-129A-403F-B19B-9B12A7E27C8C}" destId="{69C0ECDC-39E2-4FC9-BCC3-F4C343B618E4}" srcOrd="1" destOrd="0" presId="urn:microsoft.com/office/officeart/2005/8/layout/orgChart1"/>
    <dgm:cxn modelId="{E1A7B077-F446-454C-89A1-573FAD6767CD}" type="presParOf" srcId="{BA435B2B-129A-403F-B19B-9B12A7E27C8C}" destId="{9BFD02F7-5D31-441B-9866-9D68D649F257}" srcOrd="2" destOrd="0" presId="urn:microsoft.com/office/officeart/2005/8/layout/orgChart1"/>
    <dgm:cxn modelId="{C9126379-79B3-4B88-B29A-456817E04C8A}" type="presParOf" srcId="{A33C0A8F-846D-4407-A694-5E59BD6A4FE7}" destId="{133A38E1-EB7C-4AA5-A86B-439EFDB239F7}" srcOrd="10" destOrd="0" presId="urn:microsoft.com/office/officeart/2005/8/layout/orgChart1"/>
    <dgm:cxn modelId="{8F488504-0510-46E1-81B4-7C8F4F20D660}" type="presParOf" srcId="{A33C0A8F-846D-4407-A694-5E59BD6A4FE7}" destId="{13A7C090-5161-4B83-A3A0-2B1CA32D3B47}" srcOrd="11" destOrd="0" presId="urn:microsoft.com/office/officeart/2005/8/layout/orgChart1"/>
    <dgm:cxn modelId="{E530480E-5492-4599-8D8A-AF760F57DB12}" type="presParOf" srcId="{13A7C090-5161-4B83-A3A0-2B1CA32D3B47}" destId="{8B0B95A4-D59B-4E9F-AD3E-A54292D0CEF3}" srcOrd="0" destOrd="0" presId="urn:microsoft.com/office/officeart/2005/8/layout/orgChart1"/>
    <dgm:cxn modelId="{38283254-AE0A-46BC-831F-A92008E81663}" type="presParOf" srcId="{8B0B95A4-D59B-4E9F-AD3E-A54292D0CEF3}" destId="{AD85D2D8-1D03-4F35-89D4-69AC27EE4DEB}" srcOrd="0" destOrd="0" presId="urn:microsoft.com/office/officeart/2005/8/layout/orgChart1"/>
    <dgm:cxn modelId="{A41853B9-85E6-4B09-B3B2-15F34CD9C2D9}" type="presParOf" srcId="{8B0B95A4-D59B-4E9F-AD3E-A54292D0CEF3}" destId="{F57CB403-812D-4E98-B091-DCFC2052DFF7}" srcOrd="1" destOrd="0" presId="urn:microsoft.com/office/officeart/2005/8/layout/orgChart1"/>
    <dgm:cxn modelId="{DA131593-1D8E-4F6C-B67E-CD02916030B8}" type="presParOf" srcId="{13A7C090-5161-4B83-A3A0-2B1CA32D3B47}" destId="{76414C3D-F61E-42D4-9F77-14F477F0BD36}" srcOrd="1" destOrd="0" presId="urn:microsoft.com/office/officeart/2005/8/layout/orgChart1"/>
    <dgm:cxn modelId="{ABF9384A-C547-4FEE-94B1-40A397C67C3F}" type="presParOf" srcId="{13A7C090-5161-4B83-A3A0-2B1CA32D3B47}" destId="{0A6E21EB-32C0-45E6-94D5-AA4E99B47531}" srcOrd="2" destOrd="0" presId="urn:microsoft.com/office/officeart/2005/8/layout/orgChart1"/>
    <dgm:cxn modelId="{58601562-7B6B-414C-87AD-B9ED77E32F60}" type="presParOf" srcId="{CFCD9B24-A597-4C4A-83C2-763D6E151829}" destId="{4ED3B593-6C15-4117-AC20-7FA82D76D77B}" srcOrd="2" destOrd="0" presId="urn:microsoft.com/office/officeart/2005/8/layout/orgChart1"/>
    <dgm:cxn modelId="{71DB9DE4-F6C1-4D76-9D25-9CD8F937ED85}" type="presParOf" srcId="{DDE720CE-454E-4DDA-A992-1B7A5562518A}" destId="{4B352788-2896-441E-9CB1-6102A7214554}" srcOrd="2" destOrd="0" presId="urn:microsoft.com/office/officeart/2005/8/layout/orgChart1"/>
    <dgm:cxn modelId="{74551D1C-46A8-4A86-8F7D-458375BEEAA1}" type="presParOf" srcId="{3AD58DB7-EE16-4E88-BB66-9EA782CF8FCF}" destId="{3D09E458-B872-4DD7-B91A-49E780CD86C7}" srcOrd="2" destOrd="0" presId="urn:microsoft.com/office/officeart/2005/8/layout/orgChart1"/>
    <dgm:cxn modelId="{117D5220-A758-4D18-8D58-8087237FE18F}" type="presParOf" srcId="{33149C59-BECE-4EFC-9DA7-9D9C968A9E0B}" destId="{CC3E04F6-AA31-49C8-A99B-713AC71F9355}" srcOrd="2" destOrd="0" presId="urn:microsoft.com/office/officeart/2005/8/layout/orgChart1"/>
    <dgm:cxn modelId="{4B04050C-C492-43BD-90F1-9D4D83BBE40D}" type="presParOf" srcId="{9DE94C45-2FC5-4416-844C-776B1FE94635}" destId="{D811F2AD-3439-43D2-AE79-F4A09112DAD9}" srcOrd="2" destOrd="0" presId="urn:microsoft.com/office/officeart/2005/8/layout/orgChart1"/>
    <dgm:cxn modelId="{5ED68B8F-0C9D-44B6-8481-197BB09AF1A3}" type="presParOf" srcId="{4756D556-6D4E-44D7-B705-D7041F66A125}" destId="{29E8599F-D815-471D-B959-B46F1355BC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8E1-EB7C-4AA5-A86B-439EFDB239F7}">
      <dsp:nvSpPr>
        <dsp:cNvPr id="0" name=""/>
        <dsp:cNvSpPr/>
      </dsp:nvSpPr>
      <dsp:spPr>
        <a:xfrm>
          <a:off x="2952327" y="3464333"/>
          <a:ext cx="2531953" cy="175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85"/>
              </a:lnTo>
              <a:lnTo>
                <a:pt x="2531953" y="87885"/>
              </a:lnTo>
              <a:lnTo>
                <a:pt x="2531953" y="175771"/>
              </a:lnTo>
            </a:path>
          </a:pathLst>
        </a:custGeom>
        <a:noFill/>
        <a:ln w="381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E5F2E-B76F-4B9B-95DD-B0921CFD7553}">
      <dsp:nvSpPr>
        <dsp:cNvPr id="0" name=""/>
        <dsp:cNvSpPr/>
      </dsp:nvSpPr>
      <dsp:spPr>
        <a:xfrm>
          <a:off x="2952327" y="3464333"/>
          <a:ext cx="1519172" cy="175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85"/>
              </a:lnTo>
              <a:lnTo>
                <a:pt x="1519172" y="87885"/>
              </a:lnTo>
              <a:lnTo>
                <a:pt x="1519172" y="175771"/>
              </a:lnTo>
            </a:path>
          </a:pathLst>
        </a:custGeom>
        <a:noFill/>
        <a:ln w="381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4BA6-C8F9-4FD4-949F-A7C468CFAD55}">
      <dsp:nvSpPr>
        <dsp:cNvPr id="0" name=""/>
        <dsp:cNvSpPr/>
      </dsp:nvSpPr>
      <dsp:spPr>
        <a:xfrm>
          <a:off x="2952327" y="3464333"/>
          <a:ext cx="506390" cy="175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85"/>
              </a:lnTo>
              <a:lnTo>
                <a:pt x="506390" y="87885"/>
              </a:lnTo>
              <a:lnTo>
                <a:pt x="506390" y="175771"/>
              </a:lnTo>
            </a:path>
          </a:pathLst>
        </a:custGeom>
        <a:noFill/>
        <a:ln w="381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C2DC-9AAE-4F83-BA17-2CE41745F75E}">
      <dsp:nvSpPr>
        <dsp:cNvPr id="0" name=""/>
        <dsp:cNvSpPr/>
      </dsp:nvSpPr>
      <dsp:spPr>
        <a:xfrm>
          <a:off x="2445937" y="3464333"/>
          <a:ext cx="506390" cy="175771"/>
        </a:xfrm>
        <a:custGeom>
          <a:avLst/>
          <a:gdLst/>
          <a:ahLst/>
          <a:cxnLst/>
          <a:rect l="0" t="0" r="0" b="0"/>
          <a:pathLst>
            <a:path>
              <a:moveTo>
                <a:pt x="506390" y="0"/>
              </a:moveTo>
              <a:lnTo>
                <a:pt x="506390" y="87885"/>
              </a:lnTo>
              <a:lnTo>
                <a:pt x="0" y="87885"/>
              </a:lnTo>
              <a:lnTo>
                <a:pt x="0" y="175771"/>
              </a:lnTo>
            </a:path>
          </a:pathLst>
        </a:custGeom>
        <a:noFill/>
        <a:ln w="381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48C5E-15E9-445D-BA47-7A6DE7D75E85}">
      <dsp:nvSpPr>
        <dsp:cNvPr id="0" name=""/>
        <dsp:cNvSpPr/>
      </dsp:nvSpPr>
      <dsp:spPr>
        <a:xfrm>
          <a:off x="1433155" y="3464333"/>
          <a:ext cx="1519172" cy="175771"/>
        </a:xfrm>
        <a:custGeom>
          <a:avLst/>
          <a:gdLst/>
          <a:ahLst/>
          <a:cxnLst/>
          <a:rect l="0" t="0" r="0" b="0"/>
          <a:pathLst>
            <a:path>
              <a:moveTo>
                <a:pt x="1519172" y="0"/>
              </a:moveTo>
              <a:lnTo>
                <a:pt x="1519172" y="87885"/>
              </a:lnTo>
              <a:lnTo>
                <a:pt x="0" y="87885"/>
              </a:lnTo>
              <a:lnTo>
                <a:pt x="0" y="175771"/>
              </a:lnTo>
            </a:path>
          </a:pathLst>
        </a:custGeom>
        <a:noFill/>
        <a:ln w="381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8E034-1F9F-4EFE-B9E4-FD158E113AD1}">
      <dsp:nvSpPr>
        <dsp:cNvPr id="0" name=""/>
        <dsp:cNvSpPr/>
      </dsp:nvSpPr>
      <dsp:spPr>
        <a:xfrm>
          <a:off x="420374" y="3464333"/>
          <a:ext cx="2531953" cy="175771"/>
        </a:xfrm>
        <a:custGeom>
          <a:avLst/>
          <a:gdLst/>
          <a:ahLst/>
          <a:cxnLst/>
          <a:rect l="0" t="0" r="0" b="0"/>
          <a:pathLst>
            <a:path>
              <a:moveTo>
                <a:pt x="2531953" y="0"/>
              </a:moveTo>
              <a:lnTo>
                <a:pt x="2531953" y="87885"/>
              </a:lnTo>
              <a:lnTo>
                <a:pt x="0" y="87885"/>
              </a:lnTo>
              <a:lnTo>
                <a:pt x="0" y="175771"/>
              </a:lnTo>
            </a:path>
          </a:pathLst>
        </a:custGeom>
        <a:noFill/>
        <a:ln w="381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DC45E-6FD9-4731-AD0D-4C6AC8746BD3}">
      <dsp:nvSpPr>
        <dsp:cNvPr id="0" name=""/>
        <dsp:cNvSpPr/>
      </dsp:nvSpPr>
      <dsp:spPr>
        <a:xfrm>
          <a:off x="2906607" y="2870057"/>
          <a:ext cx="91440" cy="175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71"/>
              </a:lnTo>
            </a:path>
          </a:pathLst>
        </a:custGeom>
        <a:noFill/>
        <a:ln w="381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FB091-9BDD-4F6D-8757-37C0B0F5449A}">
      <dsp:nvSpPr>
        <dsp:cNvPr id="0" name=""/>
        <dsp:cNvSpPr/>
      </dsp:nvSpPr>
      <dsp:spPr>
        <a:xfrm>
          <a:off x="2906607" y="2275780"/>
          <a:ext cx="91440" cy="175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71"/>
              </a:lnTo>
            </a:path>
          </a:pathLst>
        </a:custGeom>
        <a:noFill/>
        <a:ln w="381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2FADF-B035-4996-8865-3D247C318EDB}">
      <dsp:nvSpPr>
        <dsp:cNvPr id="0" name=""/>
        <dsp:cNvSpPr/>
      </dsp:nvSpPr>
      <dsp:spPr>
        <a:xfrm>
          <a:off x="2906607" y="1681503"/>
          <a:ext cx="91440" cy="175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71"/>
              </a:lnTo>
            </a:path>
          </a:pathLst>
        </a:custGeom>
        <a:noFill/>
        <a:ln w="381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0E176-8D72-4ADB-80BD-7B1B4BD0F3D3}">
      <dsp:nvSpPr>
        <dsp:cNvPr id="0" name=""/>
        <dsp:cNvSpPr/>
      </dsp:nvSpPr>
      <dsp:spPr>
        <a:xfrm>
          <a:off x="2906607" y="1087226"/>
          <a:ext cx="91440" cy="175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71"/>
              </a:lnTo>
            </a:path>
          </a:pathLst>
        </a:custGeom>
        <a:noFill/>
        <a:ln w="381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E5253-1F7C-49FE-B1B2-94FC24FFCC0F}">
      <dsp:nvSpPr>
        <dsp:cNvPr id="0" name=""/>
        <dsp:cNvSpPr/>
      </dsp:nvSpPr>
      <dsp:spPr>
        <a:xfrm>
          <a:off x="2906607" y="492950"/>
          <a:ext cx="91440" cy="175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771"/>
              </a:lnTo>
            </a:path>
          </a:pathLst>
        </a:custGeom>
        <a:noFill/>
        <a:ln w="381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DA5B9-FF77-49E2-81AD-2C159BBA30AC}">
      <dsp:nvSpPr>
        <dsp:cNvPr id="0" name=""/>
        <dsp:cNvSpPr/>
      </dsp:nvSpPr>
      <dsp:spPr>
        <a:xfrm>
          <a:off x="2292689" y="74445"/>
          <a:ext cx="1319277" cy="418504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8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DispatcherObject</a:t>
          </a:r>
          <a:endParaRPr lang="ru-RU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92689" y="74445"/>
        <a:ext cx="1319277" cy="418504"/>
      </dsp:txXfrm>
    </dsp:sp>
    <dsp:sp modelId="{7D1660D0-8A1D-4444-8301-0A63B48218B1}">
      <dsp:nvSpPr>
        <dsp:cNvPr id="0" name=""/>
        <dsp:cNvSpPr/>
      </dsp:nvSpPr>
      <dsp:spPr>
        <a:xfrm>
          <a:off x="2292689" y="668722"/>
          <a:ext cx="1319277" cy="418504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7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DependencyObject</a:t>
          </a:r>
          <a:endParaRPr lang="ru-RU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92689" y="668722"/>
        <a:ext cx="1319277" cy="418504"/>
      </dsp:txXfrm>
    </dsp:sp>
    <dsp:sp modelId="{47E6E24F-6710-447A-A435-F0247020026D}">
      <dsp:nvSpPr>
        <dsp:cNvPr id="0" name=""/>
        <dsp:cNvSpPr/>
      </dsp:nvSpPr>
      <dsp:spPr>
        <a:xfrm>
          <a:off x="2292689" y="1262998"/>
          <a:ext cx="1319277" cy="418504"/>
        </a:xfrm>
        <a:prstGeom prst="rect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5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Visual</a:t>
          </a:r>
          <a:endParaRPr lang="ru-RU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92689" y="1262998"/>
        <a:ext cx="1319277" cy="418504"/>
      </dsp:txXfrm>
    </dsp:sp>
    <dsp:sp modelId="{D52685B0-FAFA-4261-97ED-99CCA4C05D1A}">
      <dsp:nvSpPr>
        <dsp:cNvPr id="0" name=""/>
        <dsp:cNvSpPr/>
      </dsp:nvSpPr>
      <dsp:spPr>
        <a:xfrm>
          <a:off x="2292689" y="1857275"/>
          <a:ext cx="1319277" cy="418504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UIElement</a:t>
          </a:r>
          <a:endParaRPr lang="ru-RU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92689" y="1857275"/>
        <a:ext cx="1319277" cy="418504"/>
      </dsp:txXfrm>
    </dsp:sp>
    <dsp:sp modelId="{B06D01B3-2E52-4E7F-9B0D-FBE6C937B079}">
      <dsp:nvSpPr>
        <dsp:cNvPr id="0" name=""/>
        <dsp:cNvSpPr/>
      </dsp:nvSpPr>
      <dsp:spPr>
        <a:xfrm>
          <a:off x="2292689" y="2451552"/>
          <a:ext cx="1319277" cy="418504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FrameworkElement</a:t>
          </a:r>
          <a:endParaRPr lang="ru-RU" sz="10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92689" y="2451552"/>
        <a:ext cx="1319277" cy="418504"/>
      </dsp:txXfrm>
    </dsp:sp>
    <dsp:sp modelId="{DC327151-14A6-4CF4-88A8-24BCA1BC5B99}">
      <dsp:nvSpPr>
        <dsp:cNvPr id="0" name=""/>
        <dsp:cNvSpPr/>
      </dsp:nvSpPr>
      <dsp:spPr>
        <a:xfrm>
          <a:off x="2292689" y="3045829"/>
          <a:ext cx="1319277" cy="418504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Shape</a:t>
          </a:r>
          <a:endParaRPr lang="ru-RU" sz="1100" b="1" u="sng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92689" y="3045829"/>
        <a:ext cx="1319277" cy="418504"/>
      </dsp:txXfrm>
    </dsp:sp>
    <dsp:sp modelId="{0373E4DD-BD49-4F99-997E-5660D70672E0}">
      <dsp:nvSpPr>
        <dsp:cNvPr id="0" name=""/>
        <dsp:cNvSpPr/>
      </dsp:nvSpPr>
      <dsp:spPr>
        <a:xfrm>
          <a:off x="1869" y="3640105"/>
          <a:ext cx="837009" cy="418504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Rectangle</a:t>
          </a:r>
          <a:endParaRPr lang="ru-RU" sz="11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69" y="3640105"/>
        <a:ext cx="837009" cy="418504"/>
      </dsp:txXfrm>
    </dsp:sp>
    <dsp:sp modelId="{60C51942-2F02-488F-8BD5-93E6D93B9DD5}">
      <dsp:nvSpPr>
        <dsp:cNvPr id="0" name=""/>
        <dsp:cNvSpPr/>
      </dsp:nvSpPr>
      <dsp:spPr>
        <a:xfrm>
          <a:off x="1014651" y="3640105"/>
          <a:ext cx="837009" cy="418504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Ellipse</a:t>
          </a:r>
          <a:endParaRPr lang="ru-RU" sz="11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14651" y="3640105"/>
        <a:ext cx="837009" cy="418504"/>
      </dsp:txXfrm>
    </dsp:sp>
    <dsp:sp modelId="{AAC37EA1-768A-4DF6-BF28-C1E4CDD1E865}">
      <dsp:nvSpPr>
        <dsp:cNvPr id="0" name=""/>
        <dsp:cNvSpPr/>
      </dsp:nvSpPr>
      <dsp:spPr>
        <a:xfrm>
          <a:off x="2027432" y="3640105"/>
          <a:ext cx="837009" cy="418504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Line</a:t>
          </a:r>
          <a:endParaRPr lang="ru-RU" sz="11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7432" y="3640105"/>
        <a:ext cx="837009" cy="418504"/>
      </dsp:txXfrm>
    </dsp:sp>
    <dsp:sp modelId="{94E90B0F-C300-4C28-96AE-66D56CAFF5BA}">
      <dsp:nvSpPr>
        <dsp:cNvPr id="0" name=""/>
        <dsp:cNvSpPr/>
      </dsp:nvSpPr>
      <dsp:spPr>
        <a:xfrm>
          <a:off x="3040213" y="3640105"/>
          <a:ext cx="837009" cy="418504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Polyline</a:t>
          </a:r>
          <a:endParaRPr lang="ru-RU" sz="11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0213" y="3640105"/>
        <a:ext cx="837009" cy="418504"/>
      </dsp:txXfrm>
    </dsp:sp>
    <dsp:sp modelId="{18EE907E-5D45-4E16-A4FF-C7F8FF05ADE0}">
      <dsp:nvSpPr>
        <dsp:cNvPr id="0" name=""/>
        <dsp:cNvSpPr/>
      </dsp:nvSpPr>
      <dsp:spPr>
        <a:xfrm>
          <a:off x="4052995" y="3640105"/>
          <a:ext cx="837009" cy="418504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Polygon</a:t>
          </a:r>
          <a:endParaRPr lang="ru-RU" sz="11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52995" y="3640105"/>
        <a:ext cx="837009" cy="418504"/>
      </dsp:txXfrm>
    </dsp:sp>
    <dsp:sp modelId="{AD85D2D8-1D03-4F35-89D4-69AC27EE4DEB}">
      <dsp:nvSpPr>
        <dsp:cNvPr id="0" name=""/>
        <dsp:cNvSpPr/>
      </dsp:nvSpPr>
      <dsp:spPr>
        <a:xfrm>
          <a:off x="5065776" y="3640105"/>
          <a:ext cx="837009" cy="418504"/>
        </a:xfrm>
        <a:prstGeom prst="rect">
          <a:avLst/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alpha val="30000"/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Path</a:t>
          </a:r>
          <a:endParaRPr lang="ru-RU" sz="1100" b="1" kern="1200"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65776" y="3640105"/>
        <a:ext cx="837009" cy="41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9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149080"/>
            <a:ext cx="7064290" cy="175260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Графика в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WPF</a:t>
            </a:r>
            <a:endParaRPr lang="ru-R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RadialGradientBrush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ru-RU"/>
              <a:t>Кисть с радиальным градиентом</a:t>
            </a:r>
          </a:p>
          <a:p>
            <a:pPr>
              <a:lnSpc>
                <a:spcPct val="120000"/>
              </a:lnSpc>
            </a:pPr>
            <a:r>
              <a:rPr lang="ru-RU"/>
              <a:t>Задаются нескольких точек, где отображаются указанные чистые цвета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GradientOrigin</a:t>
            </a:r>
            <a:r>
              <a:rPr lang="ru-RU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/>
              <a:t>– задает центр градиента (в относительных координатах), от которого расходится радиальный градиент</a:t>
            </a:r>
          </a:p>
          <a:p>
            <a:pPr lvl="1">
              <a:lnSpc>
                <a:spcPct val="120000"/>
              </a:lnSpc>
            </a:pPr>
            <a:r>
              <a:rPr lang="ru-RU"/>
              <a:t>Точка (0,0) – левый верхний угол, (1,1) – правый нижний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RadiusX, RadiusY</a:t>
            </a:r>
            <a:r>
              <a:rPr lang="en-US"/>
              <a:t> – </a:t>
            </a:r>
            <a:r>
              <a:rPr lang="ru-RU"/>
              <a:t>границы градиента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GradientStops</a:t>
            </a:r>
            <a:r>
              <a:rPr lang="ru-RU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/>
              <a:t>коллекция объектов </a:t>
            </a:r>
            <a:r>
              <a:rPr lang="en-US"/>
              <a:t>GradientStop</a:t>
            </a:r>
            <a:r>
              <a:rPr lang="ru-RU"/>
              <a:t>, которые задают точки (смещение) в которой должен отображаться указанный цвет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GradientStop.Offset </a:t>
            </a:r>
            <a:r>
              <a:rPr lang="ru-RU"/>
              <a:t>– смещение на отрезке между начальной и конечной точками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GradientStop.Color – </a:t>
            </a:r>
            <a:r>
              <a:rPr lang="ru-RU"/>
              <a:t>заданный цвет</a:t>
            </a:r>
          </a:p>
          <a:p>
            <a:pPr>
              <a:lnSpc>
                <a:spcPct val="120000"/>
              </a:lnSpc>
            </a:pPr>
            <a:endParaRPr lang="ru-RU"/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</a:t>
            </a:r>
            <a:r>
              <a:rPr lang="ru-RU"/>
              <a:t>      </a:t>
            </a:r>
            <a:r>
              <a:rPr lang="en-US"/>
              <a:t>&lt;Ellipse Height="200" Width="200"&gt;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           &lt;Ellipse.Fill&gt;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               &lt;RadialGradientBrush GradientOrigin="0.7, 0.3" RadiusX="1" RadiusY="1" 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                   &lt;GradientStopCollection&gt;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                       &lt;GradientStop Color="White" Offset="0"/&gt;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                       &lt;GradientStop Color="Black" Offset="1"/&gt;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                   &lt;/GradientStopCollection&gt;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               &lt;/RadialGradientBrush&gt;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           &lt;/Ellipse.Fill&gt;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/>
              <a:t>        &lt;/Ellipse&gt;</a:t>
            </a:r>
            <a:endParaRPr lang="ru-RU"/>
          </a:p>
          <a:p>
            <a:pPr marL="0" indent="0">
              <a:lnSpc>
                <a:spcPct val="120000"/>
              </a:lnSpc>
              <a:buNone/>
            </a:pPr>
            <a:endParaRPr lang="ru-RU"/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SpreadMethod</a:t>
            </a:r>
            <a:r>
              <a:rPr lang="ru-RU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/>
              <a:t>– задает способ заполнения цветом при выходе за границы градиента: </a:t>
            </a:r>
            <a:r>
              <a:rPr lang="en-US"/>
              <a:t>Pad, Reflect, Repeat. </a:t>
            </a:r>
            <a:r>
              <a:rPr lang="ru-RU"/>
              <a:t>Задаются относительно центра </a:t>
            </a:r>
            <a:r>
              <a:rPr lang="en-US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</a:p>
          <a:p>
            <a:pPr>
              <a:lnSpc>
                <a:spcPct val="120000"/>
              </a:lnSpc>
            </a:pPr>
            <a:endParaRPr lang="en-US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RadialGradientBrush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13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ImageBrush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Заполняет область растровым изображением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ImageSource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</a:t>
            </a:r>
            <a:r>
              <a:rPr lang="ru-RU" dirty="0"/>
              <a:t> задает изображение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Stretch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указывает способ заполнение области изображением (</a:t>
            </a:r>
            <a:r>
              <a:rPr lang="en-US" dirty="0"/>
              <a:t>None, Uniform, </a:t>
            </a:r>
            <a:r>
              <a:rPr lang="en-US" dirty="0" err="1"/>
              <a:t>UniformToFill</a:t>
            </a:r>
            <a:r>
              <a:rPr lang="en-US" dirty="0"/>
              <a:t>, Fill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Viewbox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обрезает изображение, а оставшуюся часть растягивает</a:t>
            </a: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</a:t>
            </a:r>
            <a:r>
              <a:rPr lang="en-US" dirty="0"/>
              <a:t>&lt;Ellipse Height="200" Width="200"&gt;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Ellipse.Fill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/>
              <a:t>ImageBrush</a:t>
            </a:r>
            <a:r>
              <a:rPr lang="en-US" dirty="0"/>
              <a:t> </a:t>
            </a:r>
            <a:r>
              <a:rPr lang="en-US" dirty="0" err="1"/>
              <a:t>ImageSource</a:t>
            </a:r>
            <a:r>
              <a:rPr lang="en-US" dirty="0"/>
              <a:t>="Hydrangeas.jpg" Stretch="None" </a:t>
            </a:r>
            <a:r>
              <a:rPr lang="ru-RU" dirty="0"/>
              <a:t>								</a:t>
            </a:r>
            <a:r>
              <a:rPr lang="en-US" dirty="0" err="1"/>
              <a:t>Viewbox</a:t>
            </a:r>
            <a:r>
              <a:rPr lang="en-US" dirty="0"/>
              <a:t>="0.4,0.4,0.6,0.6"/&gt;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&lt;/</a:t>
            </a:r>
            <a:r>
              <a:rPr lang="en-US" dirty="0" err="1"/>
              <a:t>Ellipse.Fill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&lt;/Ellipse&gt;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Задание мозаичности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TileMode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Задает мозаичность заполнения области (</a:t>
            </a:r>
            <a:r>
              <a:rPr lang="en-US" dirty="0"/>
              <a:t>Tile, Non, </a:t>
            </a:r>
            <a:r>
              <a:rPr lang="en-US" dirty="0" err="1"/>
              <a:t>FlipX</a:t>
            </a:r>
            <a:r>
              <a:rPr lang="en-US" dirty="0"/>
              <a:t>, </a:t>
            </a:r>
            <a:r>
              <a:rPr lang="en-US" dirty="0" err="1"/>
              <a:t>FlipY</a:t>
            </a:r>
            <a:r>
              <a:rPr lang="en-US" dirty="0"/>
              <a:t>, </a:t>
            </a:r>
            <a:r>
              <a:rPr lang="en-US" dirty="0" err="1"/>
              <a:t>FlipXY</a:t>
            </a:r>
            <a:r>
              <a:rPr lang="ru-RU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Viewport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тиражируемую область область 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&lt;Ellipse Height="200" Width="200"&gt;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Ellipse.Fill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ImageBrush</a:t>
            </a:r>
            <a:r>
              <a:rPr lang="en-US" dirty="0"/>
              <a:t> </a:t>
            </a:r>
            <a:r>
              <a:rPr lang="en-US" dirty="0" err="1"/>
              <a:t>ImageSource</a:t>
            </a:r>
            <a:r>
              <a:rPr lang="en-US" dirty="0"/>
              <a:t>="Hydrangeas.jpg" </a:t>
            </a:r>
            <a:r>
              <a:rPr lang="en-US" dirty="0" err="1"/>
              <a:t>ViewportUnits</a:t>
            </a:r>
            <a:r>
              <a:rPr lang="en-US" dirty="0"/>
              <a:t>="Absolute" </a:t>
            </a:r>
            <a:r>
              <a:rPr lang="ru-RU" dirty="0"/>
              <a:t>			    </a:t>
            </a:r>
            <a:r>
              <a:rPr lang="en-US" dirty="0"/>
              <a:t>Viewport="0,0, 100,100" </a:t>
            </a:r>
            <a:r>
              <a:rPr lang="ru-RU" dirty="0"/>
              <a:t> </a:t>
            </a:r>
            <a:r>
              <a:rPr lang="en-US" dirty="0" err="1"/>
              <a:t>TileMode</a:t>
            </a:r>
            <a:r>
              <a:rPr lang="en-US" dirty="0"/>
              <a:t>="Tile"/&gt;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Ellipse.Fill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&lt;/Ellipse&gt;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5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ImageBrush, DrawingBrush</a:t>
            </a:r>
            <a:endParaRPr lang="ru-RU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7897" y="1637417"/>
            <a:ext cx="4657725" cy="2238375"/>
          </a:xfrm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86200"/>
            <a:ext cx="3810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42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ImageBrush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998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VisualBrush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Заполняет область отображением любого </a:t>
            </a:r>
            <a:r>
              <a:rPr lang="en-US" dirty="0"/>
              <a:t>Visual </a:t>
            </a:r>
            <a:r>
              <a:rPr lang="ru-RU" dirty="0"/>
              <a:t>объекта, т.е. любого элемента в визуальном дереве</a:t>
            </a:r>
          </a:p>
          <a:p>
            <a:pPr>
              <a:lnSpc>
                <a:spcPct val="120000"/>
              </a:lnSpc>
            </a:pPr>
            <a:r>
              <a:rPr lang="ru-RU" dirty="0"/>
              <a:t>Изображение всегда актуальное, т.е. изменяется с изменением отображения исходного элемента</a:t>
            </a:r>
          </a:p>
          <a:p>
            <a:pPr>
              <a:lnSpc>
                <a:spcPct val="120000"/>
              </a:lnSpc>
            </a:pPr>
            <a:r>
              <a:rPr lang="ru-RU" dirty="0"/>
              <a:t>Изображение не интерактивное, т.е. не поддерживает взаимодействие с пользователем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отображаемый элемент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</a:t>
            </a:r>
            <a:r>
              <a:rPr lang="en-US" dirty="0" err="1"/>
              <a:t>TextBox</a:t>
            </a:r>
            <a:r>
              <a:rPr lang="en-US" dirty="0"/>
              <a:t> Name="</a:t>
            </a:r>
            <a:r>
              <a:rPr lang="en-US" dirty="0" err="1"/>
              <a:t>tb</a:t>
            </a:r>
            <a:r>
              <a:rPr lang="en-US" dirty="0"/>
              <a:t>" Text="</a:t>
            </a:r>
            <a:r>
              <a:rPr lang="en-US" dirty="0" err="1"/>
              <a:t>Привет</a:t>
            </a:r>
            <a:r>
              <a:rPr lang="en-US" dirty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&lt;Rectangle&gt;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&lt;</a:t>
            </a:r>
            <a:r>
              <a:rPr lang="en-US" dirty="0" err="1"/>
              <a:t>Rectangle.Fill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/>
              <a:t>VisualBrush</a:t>
            </a:r>
            <a:r>
              <a:rPr lang="en-US" dirty="0"/>
              <a:t> Visual="{Binding </a:t>
            </a:r>
            <a:r>
              <a:rPr lang="en-US" dirty="0" err="1"/>
              <a:t>ElementName</a:t>
            </a:r>
            <a:r>
              <a:rPr lang="en-US" dirty="0"/>
              <a:t>=</a:t>
            </a:r>
            <a:r>
              <a:rPr lang="en-US" dirty="0" err="1"/>
              <a:t>tb</a:t>
            </a:r>
            <a:r>
              <a:rPr lang="en-US" dirty="0"/>
              <a:t>}"/&gt;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&lt;/</a:t>
            </a:r>
            <a:r>
              <a:rPr lang="en-US" dirty="0" err="1"/>
              <a:t>Rectangle.Fill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</a:t>
            </a:r>
            <a:r>
              <a:rPr lang="ru-RU" dirty="0"/>
              <a:t>/</a:t>
            </a:r>
            <a:r>
              <a:rPr lang="en-US" dirty="0"/>
              <a:t>Rectangle&gt;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75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VisualBrush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550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Прозрачность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 помощью кистей также можно задавать неоднородную прозрачность любых элементов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Opacity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Задает сплошной процент прозрачности. 1 –полностью не прозрачный элемент, 0 – полностью прозрачный элемент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OpacityMask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кисть, по которой определяется прозрачность. Используется только компонента прозрачности кисти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ru-RU" dirty="0"/>
              <a:t>      </a:t>
            </a:r>
            <a:r>
              <a:rPr lang="en-US" dirty="0"/>
              <a:t>&lt;Button Height="50" Width="200"&gt;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</a:t>
            </a:r>
            <a:r>
              <a:rPr lang="en-US" dirty="0" err="1"/>
              <a:t>Button.OpacityMask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</a:t>
            </a:r>
            <a:r>
              <a:rPr lang="en-US" dirty="0" err="1"/>
              <a:t>LinearGradientBrush</a:t>
            </a:r>
            <a:r>
              <a:rPr lang="en-US" dirty="0"/>
              <a:t> </a:t>
            </a:r>
            <a:r>
              <a:rPr lang="en-US" dirty="0" err="1"/>
              <a:t>StartPoint</a:t>
            </a:r>
            <a:r>
              <a:rPr lang="en-US" dirty="0"/>
              <a:t>="0,1" </a:t>
            </a:r>
            <a:r>
              <a:rPr lang="en-US" dirty="0" err="1"/>
              <a:t>EndPoint</a:t>
            </a:r>
            <a:r>
              <a:rPr lang="en-US" dirty="0"/>
              <a:t>="1,1"&gt;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&lt;</a:t>
            </a:r>
            <a:r>
              <a:rPr lang="en-US" dirty="0" err="1"/>
              <a:t>GradientStop</a:t>
            </a:r>
            <a:r>
              <a:rPr lang="en-US" dirty="0"/>
              <a:t>  Color="#FF000000" Offset="0"/&gt;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&lt;</a:t>
            </a:r>
            <a:r>
              <a:rPr lang="en-US" dirty="0" err="1"/>
              <a:t>GradientStop</a:t>
            </a:r>
            <a:r>
              <a:rPr lang="en-US" dirty="0"/>
              <a:t>  Color="#11000000" Offset="0.5"/&gt;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&lt;/</a:t>
            </a:r>
            <a:r>
              <a:rPr lang="en-US" dirty="0" err="1"/>
              <a:t>LinearGradientBrush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&lt;/</a:t>
            </a:r>
            <a:r>
              <a:rPr lang="en-US" dirty="0" err="1"/>
              <a:t>Button.OpacityMask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&lt;/Button&gt;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45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Прозрачность</a:t>
            </a:r>
          </a:p>
        </p:txBody>
      </p:sp>
    </p:spTree>
    <p:extLst>
      <p:ext uri="{BB962C8B-B14F-4D97-AF65-F5344CB8AC3E}">
        <p14:creationId xmlns:p14="http://schemas.microsoft.com/office/powerpoint/2010/main" val="370715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Кисти</a:t>
            </a:r>
          </a:p>
          <a:p>
            <a:pPr>
              <a:lnSpc>
                <a:spcPct val="120000"/>
              </a:lnSpc>
            </a:pPr>
            <a:r>
              <a:rPr lang="ru-RU" dirty="0"/>
              <a:t>Фигуры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Геометрии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Трансформации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94475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Кисти</a:t>
            </a:r>
          </a:p>
          <a:p>
            <a:pPr>
              <a:lnSpc>
                <a:spcPct val="120000"/>
              </a:lnSpc>
            </a:pPr>
            <a:r>
              <a:rPr lang="ru-RU" dirty="0"/>
              <a:t>Фигуры</a:t>
            </a:r>
          </a:p>
          <a:p>
            <a:pPr>
              <a:lnSpc>
                <a:spcPct val="120000"/>
              </a:lnSpc>
            </a:pPr>
            <a:r>
              <a:rPr lang="ru-RU" dirty="0"/>
              <a:t>Геометрии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Трансформации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14477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Фигуры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Все фигуры наследуются от </a:t>
            </a:r>
            <a:r>
              <a:rPr lang="en-US" sz="2000" dirty="0" err="1"/>
              <a:t>System.Windows.Shapes</a:t>
            </a:r>
            <a:endParaRPr lang="ru-RU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Представляют собой геометрические примитивы</a:t>
            </a:r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664362"/>
              </p:ext>
            </p:extLst>
          </p:nvPr>
        </p:nvGraphicFramePr>
        <p:xfrm>
          <a:off x="3131840" y="2492896"/>
          <a:ext cx="5904656" cy="413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2636912"/>
            <a:ext cx="489654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Поскольку </a:t>
            </a:r>
            <a:r>
              <a:rPr lang="en-US" dirty="0"/>
              <a:t>Shape </a:t>
            </a:r>
            <a:r>
              <a:rPr lang="ru-RU" dirty="0"/>
              <a:t>наследуется от </a:t>
            </a:r>
            <a:r>
              <a:rPr lang="en-US" dirty="0" err="1"/>
              <a:t>FrameworkElement</a:t>
            </a:r>
            <a:r>
              <a:rPr lang="en-US" dirty="0"/>
              <a:t>,</a:t>
            </a:r>
            <a:r>
              <a:rPr lang="ru-RU" dirty="0"/>
              <a:t> то: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ru-RU" dirty="0"/>
              <a:t>Фигуры рисуют сами себя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ru-RU" dirty="0"/>
              <a:t>Организованы также как и остальные элементы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ru-RU" dirty="0"/>
              <a:t>Поддерживают те же события, что и остальные элементы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ru-RU" dirty="0"/>
              <a:t>Могут применятся для создания новых элементов управления</a:t>
            </a:r>
          </a:p>
          <a:p>
            <a:r>
              <a:rPr lang="ru-RU" dirty="0"/>
              <a:t>Т.е. это такие же элементы управления, как и остальные</a:t>
            </a:r>
          </a:p>
        </p:txBody>
      </p:sp>
    </p:spTree>
    <p:extLst>
      <p:ext uri="{BB962C8B-B14F-4D97-AF65-F5344CB8AC3E}">
        <p14:creationId xmlns:p14="http://schemas.microsoft.com/office/powerpoint/2010/main" val="1359838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Свойства класса </a:t>
            </a:r>
            <a:r>
              <a:rPr lang="en-US" dirty="0"/>
              <a:t>Shape</a:t>
            </a:r>
            <a:r>
              <a:rPr lang="ru-RU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объект </a:t>
            </a:r>
            <a:r>
              <a:rPr lang="en-US" dirty="0"/>
              <a:t>Brush</a:t>
            </a:r>
            <a:r>
              <a:rPr lang="ru-RU" dirty="0"/>
              <a:t>, окрашивающий фигуру изнутри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Stroke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объект </a:t>
            </a:r>
            <a:r>
              <a:rPr lang="en-US" dirty="0"/>
              <a:t>Brush</a:t>
            </a:r>
            <a:r>
              <a:rPr lang="ru-RU" dirty="0"/>
              <a:t>, окрашивающий границы фигуры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StrokeThickness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задает толщину границы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Stretch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указывает на заполнение фигурой занимаемого ею пространства</a:t>
            </a:r>
            <a:r>
              <a:rPr lang="en-US" dirty="0"/>
              <a:t>. </a:t>
            </a:r>
            <a:r>
              <a:rPr lang="ru-RU" dirty="0"/>
              <a:t>Значения</a:t>
            </a:r>
            <a:r>
              <a:rPr lang="en-US" dirty="0"/>
              <a:t>: None, Uniform, Fill, </a:t>
            </a:r>
            <a:r>
              <a:rPr lang="en-US" dirty="0" err="1"/>
              <a:t>UniformToFill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Width, Height, Margin</a:t>
            </a:r>
            <a:r>
              <a:rPr lang="ru-RU" dirty="0"/>
              <a:t> – аналогичные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Система компоновки такая же, как и у обычных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63812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Фигуры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518457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- </a:t>
            </a:r>
            <a:r>
              <a:rPr lang="ru-RU" dirty="0"/>
              <a:t>прямоугольник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&lt;Rectangle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US" dirty="0"/>
              <a:t>="100"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dirty="0"/>
              <a:t>="200" Fill="Blue"/&gt;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Прямоугольник с закругленными углами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&lt;Rectangle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US" dirty="0"/>
              <a:t>="100"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dirty="0"/>
              <a:t>="200" Fill="Blue" </a:t>
            </a:r>
            <a:r>
              <a:rPr lang="en-US" dirty="0" err="1"/>
              <a:t>RadiusX</a:t>
            </a:r>
            <a:r>
              <a:rPr lang="en-US" dirty="0"/>
              <a:t>="10" </a:t>
            </a:r>
            <a:r>
              <a:rPr lang="en-US" dirty="0" err="1"/>
              <a:t>RadiusY</a:t>
            </a:r>
            <a:r>
              <a:rPr lang="en-US" dirty="0"/>
              <a:t>="10"/&gt;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эллипс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&lt;Ellipse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US" dirty="0"/>
              <a:t>="200"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dirty="0"/>
              <a:t>="200" Fill="Red"/&gt;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/>
              <a:t>– линия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s-ES" dirty="0"/>
              <a:t>&lt;Line Stroke="Aqua" </a:t>
            </a:r>
            <a:r>
              <a:rPr lang="es-E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r>
              <a:rPr lang="es-ES" dirty="0"/>
              <a:t>="0" </a:t>
            </a:r>
            <a:r>
              <a:rPr lang="es-E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Y1</a:t>
            </a:r>
            <a:r>
              <a:rPr lang="es-ES" dirty="0"/>
              <a:t>="0" </a:t>
            </a:r>
            <a:r>
              <a:rPr lang="es-E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</a:t>
            </a:r>
            <a:r>
              <a:rPr lang="es-ES" dirty="0"/>
              <a:t>="100" </a:t>
            </a:r>
            <a:r>
              <a:rPr lang="es-E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Y2</a:t>
            </a:r>
            <a:r>
              <a:rPr lang="es-ES" dirty="0"/>
              <a:t>="300"/&gt;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/>
              <a:t>StartLineCap</a:t>
            </a:r>
            <a:r>
              <a:rPr lang="en-US" dirty="0"/>
              <a:t>, </a:t>
            </a:r>
            <a:r>
              <a:rPr lang="en-US" dirty="0" err="1"/>
              <a:t>EndLineCap</a:t>
            </a:r>
            <a:r>
              <a:rPr lang="en-US" dirty="0"/>
              <a:t> – </a:t>
            </a:r>
            <a:r>
              <a:rPr lang="ru-RU" dirty="0"/>
              <a:t>границы линии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StrokeDashArray</a:t>
            </a:r>
            <a:r>
              <a:rPr lang="ru-RU" dirty="0"/>
              <a:t>, </a:t>
            </a:r>
            <a:r>
              <a:rPr lang="en-US" dirty="0" err="1"/>
              <a:t>StrokeDashCap</a:t>
            </a:r>
            <a:r>
              <a:rPr lang="ru-RU" dirty="0"/>
              <a:t>, </a:t>
            </a:r>
            <a:r>
              <a:rPr lang="en-US" dirty="0" err="1"/>
              <a:t>StrokeDashOffset</a:t>
            </a:r>
            <a:r>
              <a:rPr lang="ru-RU" dirty="0"/>
              <a:t> – задают </a:t>
            </a:r>
            <a:r>
              <a:rPr lang="ru-RU" dirty="0" err="1"/>
              <a:t>пунктирность</a:t>
            </a:r>
            <a:r>
              <a:rPr lang="ru-RU" dirty="0"/>
              <a:t> линии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Polyline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ломаная линия. Если есть внутреннее содержимое, окрашивает его кистью, заданной в </a:t>
            </a:r>
            <a:r>
              <a:rPr lang="en-US" dirty="0"/>
              <a:t>Fill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&lt;Polyline Stroke="Green"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r>
              <a:rPr lang="en-US" dirty="0"/>
              <a:t>="100, 200, 200, 200, 200, 100, 300, 200, 300, 100"/&gt;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Polygon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ломаная линия, но в отличии от </a:t>
            </a:r>
            <a:r>
              <a:rPr lang="en-US" dirty="0"/>
              <a:t>Polyline</a:t>
            </a:r>
            <a:r>
              <a:rPr lang="ru-RU" dirty="0"/>
              <a:t>, соединяет первую и последнюю точки. Окрашивает внутреннее содержимое кистью, заданной в </a:t>
            </a:r>
            <a:r>
              <a:rPr lang="en-US" dirty="0"/>
              <a:t>Fill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&lt;Polygon Stroke="Green" Fill="Beige" 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</a:t>
            </a:r>
            <a:r>
              <a:rPr lang="en-US" dirty="0"/>
              <a:t>="100, 200, 200, 200, 200, 100, 300, 200, 300, 100"/&gt;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сложная форма. Объединяет коллекцию классов </a:t>
            </a:r>
            <a:r>
              <a:rPr lang="en-US" dirty="0"/>
              <a:t>Geometry</a:t>
            </a:r>
            <a:endParaRPr lang="ru-RU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6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Фигуры</a:t>
            </a:r>
          </a:p>
        </p:txBody>
      </p:sp>
    </p:spTree>
    <p:extLst>
      <p:ext uri="{BB962C8B-B14F-4D97-AF65-F5344CB8AC3E}">
        <p14:creationId xmlns:p14="http://schemas.microsoft.com/office/powerpoint/2010/main" val="3925827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Кисти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Фигуры</a:t>
            </a:r>
          </a:p>
          <a:p>
            <a:pPr>
              <a:lnSpc>
                <a:spcPct val="120000"/>
              </a:lnSpc>
            </a:pPr>
            <a:r>
              <a:rPr lang="ru-RU" dirty="0"/>
              <a:t>Геометрии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Трансформации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94820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1125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Path – </a:t>
            </a:r>
            <a:r>
              <a:rPr lang="ru-RU" sz="1400" dirty="0"/>
              <a:t>сложная форма. Объединяет коллекцию классов </a:t>
            </a:r>
            <a:r>
              <a:rPr lang="en-US" sz="1400" dirty="0"/>
              <a:t>Geometry </a:t>
            </a:r>
            <a:r>
              <a:rPr lang="ru-RU" sz="1400" dirty="0"/>
              <a:t>и добавляет обработку событий.</a:t>
            </a:r>
          </a:p>
          <a:p>
            <a:pPr>
              <a:lnSpc>
                <a:spcPct val="120000"/>
              </a:lnSpc>
            </a:pPr>
            <a:r>
              <a:rPr lang="ru-RU" sz="1400" dirty="0"/>
              <a:t>Класс </a:t>
            </a:r>
            <a:r>
              <a:rPr lang="en-US" sz="1400" dirty="0"/>
              <a:t>Geometry </a:t>
            </a:r>
            <a:r>
              <a:rPr lang="ru-RU" sz="1400" dirty="0"/>
              <a:t>содержит данные для отображения, но не поддерживает обработку событий.</a:t>
            </a:r>
          </a:p>
          <a:p>
            <a:pPr>
              <a:lnSpc>
                <a:spcPct val="120000"/>
              </a:lnSpc>
            </a:pPr>
            <a:r>
              <a:rPr lang="ru-RU" sz="1400" dirty="0"/>
              <a:t>Задаются в независимых от разрешения координатах</a:t>
            </a:r>
          </a:p>
          <a:p>
            <a:pPr>
              <a:lnSpc>
                <a:spcPct val="120000"/>
              </a:lnSpc>
            </a:pPr>
            <a:r>
              <a:rPr lang="ru-RU" sz="1400" dirty="0"/>
              <a:t>Не являются элементами. Поэтому не </a:t>
            </a:r>
            <a:r>
              <a:rPr lang="ru-RU" sz="1400"/>
              <a:t>могут сами </a:t>
            </a:r>
            <a:r>
              <a:rPr lang="ru-RU" sz="1400" dirty="0"/>
              <a:t>отображаться</a:t>
            </a:r>
          </a:p>
          <a:p>
            <a:pPr>
              <a:lnSpc>
                <a:spcPct val="120000"/>
              </a:lnSpc>
            </a:pPr>
            <a:r>
              <a:rPr lang="ru-RU" sz="1400" dirty="0"/>
              <a:t>Задают геометрию, а не отображение</a:t>
            </a:r>
          </a:p>
          <a:p>
            <a:pPr>
              <a:lnSpc>
                <a:spcPct val="120000"/>
              </a:lnSpc>
            </a:pPr>
            <a:r>
              <a:rPr lang="ru-RU" sz="1400" dirty="0"/>
              <a:t>Наследники </a:t>
            </a:r>
            <a:r>
              <a:rPr lang="en-US" sz="1400" dirty="0"/>
              <a:t>Geometry</a:t>
            </a:r>
            <a:r>
              <a:rPr lang="ru-RU" sz="1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RectangleGeometry</a:t>
            </a:r>
            <a:r>
              <a:rPr lang="en-US" sz="1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00" dirty="0"/>
              <a:t>– </a:t>
            </a:r>
            <a:r>
              <a:rPr lang="ru-RU" sz="1100" dirty="0"/>
              <a:t>прямоугольник</a:t>
            </a:r>
          </a:p>
          <a:p>
            <a:pPr lvl="2">
              <a:lnSpc>
                <a:spcPct val="120000"/>
              </a:lnSpc>
            </a:pPr>
            <a:r>
              <a:rPr lang="en-US" sz="1000" dirty="0"/>
              <a:t>&lt;</a:t>
            </a:r>
            <a:r>
              <a:rPr lang="en-US" sz="1000" dirty="0" err="1"/>
              <a:t>RectangleGeometry</a:t>
            </a:r>
            <a:r>
              <a:rPr lang="en-US" sz="1000" dirty="0"/>
              <a:t> </a:t>
            </a:r>
            <a:r>
              <a:rPr lang="en-US" sz="1000" dirty="0" err="1"/>
              <a:t>Rect</a:t>
            </a:r>
            <a:r>
              <a:rPr lang="en-US" sz="1000" dirty="0"/>
              <a:t>="100,100,50,30"/&gt;</a:t>
            </a:r>
          </a:p>
          <a:p>
            <a:pPr lvl="1">
              <a:lnSpc>
                <a:spcPct val="120000"/>
              </a:lnSpc>
            </a:pP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EllipseGeometry</a:t>
            </a:r>
            <a:r>
              <a:rPr lang="en-US" sz="1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00" dirty="0"/>
              <a:t>– </a:t>
            </a:r>
            <a:r>
              <a:rPr lang="ru-RU" sz="1100" dirty="0"/>
              <a:t>эллипс</a:t>
            </a:r>
          </a:p>
          <a:p>
            <a:pPr lvl="2">
              <a:lnSpc>
                <a:spcPct val="120000"/>
              </a:lnSpc>
            </a:pPr>
            <a:r>
              <a:rPr lang="en-US" sz="1000" dirty="0"/>
              <a:t>&lt;</a:t>
            </a:r>
            <a:r>
              <a:rPr lang="en-US" sz="1000" dirty="0" err="1"/>
              <a:t>EllipseGeometry</a:t>
            </a:r>
            <a:r>
              <a:rPr lang="en-US" sz="1000" dirty="0"/>
              <a:t> Center="100,50" </a:t>
            </a:r>
            <a:r>
              <a:rPr lang="en-US" sz="1000" dirty="0" err="1"/>
              <a:t>RadiusX</a:t>
            </a:r>
            <a:r>
              <a:rPr lang="en-US" sz="1000" dirty="0"/>
              <a:t>="30" </a:t>
            </a:r>
            <a:r>
              <a:rPr lang="en-US" sz="1000" dirty="0" err="1"/>
              <a:t>RadiusY</a:t>
            </a:r>
            <a:r>
              <a:rPr lang="en-US" sz="1000" dirty="0"/>
              <a:t>="50" /&gt;</a:t>
            </a:r>
          </a:p>
          <a:p>
            <a:pPr lvl="1">
              <a:lnSpc>
                <a:spcPct val="120000"/>
              </a:lnSpc>
            </a:pP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LineGeometry</a:t>
            </a:r>
            <a:r>
              <a:rPr lang="en-US" sz="1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00" dirty="0"/>
              <a:t>– </a:t>
            </a:r>
            <a:r>
              <a:rPr lang="ru-RU" sz="1100" dirty="0"/>
              <a:t>линия</a:t>
            </a:r>
          </a:p>
          <a:p>
            <a:pPr lvl="2">
              <a:lnSpc>
                <a:spcPct val="120000"/>
              </a:lnSpc>
            </a:pPr>
            <a:r>
              <a:rPr lang="en-US" sz="1000" dirty="0"/>
              <a:t>&lt;</a:t>
            </a:r>
            <a:r>
              <a:rPr lang="en-US" sz="1000" dirty="0" err="1"/>
              <a:t>LineGeometry</a:t>
            </a:r>
            <a:r>
              <a:rPr lang="en-US" sz="1000" dirty="0"/>
              <a:t> </a:t>
            </a:r>
            <a:r>
              <a:rPr lang="en-US" sz="1000" dirty="0" err="1"/>
              <a:t>StartPoint</a:t>
            </a:r>
            <a:r>
              <a:rPr lang="en-US" sz="1000" dirty="0"/>
              <a:t>="10,20" </a:t>
            </a:r>
            <a:r>
              <a:rPr lang="en-US" sz="1000" dirty="0" err="1"/>
              <a:t>EndPoint</a:t>
            </a:r>
            <a:r>
              <a:rPr lang="en-US" sz="1000" dirty="0"/>
              <a:t>="100,200"/&gt;</a:t>
            </a:r>
          </a:p>
          <a:p>
            <a:pPr lvl="1">
              <a:lnSpc>
                <a:spcPct val="120000"/>
              </a:lnSpc>
            </a:pP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PathGeometry</a:t>
            </a:r>
            <a:r>
              <a:rPr lang="en-US" sz="1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00" dirty="0"/>
              <a:t>– </a:t>
            </a:r>
            <a:r>
              <a:rPr lang="ru-RU" sz="1100" dirty="0"/>
              <a:t>сложная геометрия</a:t>
            </a:r>
          </a:p>
          <a:p>
            <a:pPr lvl="1">
              <a:lnSpc>
                <a:spcPct val="120000"/>
              </a:lnSpc>
            </a:pP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CombinedGeometry</a:t>
            </a:r>
            <a:r>
              <a:rPr lang="en-US" sz="1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00" dirty="0"/>
              <a:t>– </a:t>
            </a:r>
            <a:r>
              <a:rPr lang="ru-RU" sz="1100" dirty="0"/>
              <a:t>логические операции над фигурами</a:t>
            </a:r>
          </a:p>
          <a:p>
            <a:pPr lvl="1">
              <a:lnSpc>
                <a:spcPct val="120000"/>
              </a:lnSpc>
            </a:pPr>
            <a:r>
              <a:rPr lang="en-US" sz="11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GeometryGroup</a:t>
            </a:r>
            <a:r>
              <a:rPr lang="en-US" sz="1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00" dirty="0"/>
              <a:t>– </a:t>
            </a:r>
            <a:r>
              <a:rPr lang="ru-RU" sz="1100" dirty="0"/>
              <a:t>группа объектов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&lt;Path&gt;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  &lt;</a:t>
            </a:r>
            <a:r>
              <a:rPr lang="en-US" sz="1400" dirty="0" err="1"/>
              <a:t>Path.Data</a:t>
            </a:r>
            <a:r>
              <a:rPr lang="en-US" sz="14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      &lt;</a:t>
            </a:r>
            <a:r>
              <a:rPr lang="en-US" sz="1400" dirty="0" err="1"/>
              <a:t>EllipseGeometry</a:t>
            </a:r>
            <a:r>
              <a:rPr lang="en-US" sz="1400" dirty="0"/>
              <a:t> </a:t>
            </a:r>
            <a:r>
              <a:rPr lang="en-US" sz="1400" dirty="0" err="1"/>
              <a:t>RadiusX</a:t>
            </a:r>
            <a:r>
              <a:rPr lang="en-US" sz="1400" dirty="0"/>
              <a:t>="50" </a:t>
            </a:r>
            <a:r>
              <a:rPr lang="en-US" sz="1400" dirty="0" err="1"/>
              <a:t>RadiusY</a:t>
            </a:r>
            <a:r>
              <a:rPr lang="en-US" sz="1400" dirty="0"/>
              <a:t>="100"</a:t>
            </a:r>
            <a:r>
              <a:rPr lang="ru-RU" sz="1400" dirty="0"/>
              <a:t> </a:t>
            </a:r>
            <a:r>
              <a:rPr lang="en-US" sz="1400" dirty="0"/>
              <a:t>Center="200 ,200"/&gt;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      &lt;/</a:t>
            </a:r>
            <a:r>
              <a:rPr lang="en-US" sz="1400" dirty="0" err="1"/>
              <a:t>Path.Data</a:t>
            </a:r>
            <a:r>
              <a:rPr lang="en-US" sz="14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&lt;/Path&gt;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0919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Группирование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ru-RU" sz="1800" dirty="0"/>
              <a:t>Класс </a:t>
            </a:r>
            <a:r>
              <a:rPr lang="en-US" sz="1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GeometryGroup</a:t>
            </a:r>
            <a:endParaRPr lang="ru-RU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ru-RU" sz="1800" dirty="0"/>
              <a:t>Объединение нескольких геометрий в одну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&lt;Path Fill="Gray"&gt;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&lt;</a:t>
            </a:r>
            <a:r>
              <a:rPr lang="en-US" sz="1800" dirty="0" err="1"/>
              <a:t>Path.Data</a:t>
            </a:r>
            <a:r>
              <a:rPr lang="en-US" sz="1800" dirty="0"/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GeometryGroup</a:t>
            </a:r>
            <a:r>
              <a:rPr lang="en-US" sz="1800" dirty="0"/>
              <a:t> </a:t>
            </a:r>
            <a:r>
              <a:rPr lang="en-US" sz="1800" dirty="0" err="1"/>
              <a:t>FillRule</a:t>
            </a:r>
            <a:r>
              <a:rPr lang="en-US" sz="1800" dirty="0"/>
              <a:t>="Nonzero"&gt;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&lt;</a:t>
            </a:r>
            <a:r>
              <a:rPr lang="en-US" sz="1800" dirty="0" err="1"/>
              <a:t>EllipseGeometry</a:t>
            </a:r>
            <a:r>
              <a:rPr lang="en-US" sz="1800" dirty="0"/>
              <a:t> </a:t>
            </a:r>
            <a:r>
              <a:rPr lang="en-US" sz="1800" dirty="0" err="1"/>
              <a:t>RadiusX</a:t>
            </a:r>
            <a:r>
              <a:rPr lang="en-US" sz="1800" dirty="0"/>
              <a:t>="100" </a:t>
            </a:r>
            <a:r>
              <a:rPr lang="en-US" sz="1800" dirty="0" err="1"/>
              <a:t>RadiusY</a:t>
            </a:r>
            <a:r>
              <a:rPr lang="en-US" sz="1800" dirty="0"/>
              <a:t>="20" Center="200,</a:t>
            </a:r>
            <a:r>
              <a:rPr lang="ru-RU" sz="1800" dirty="0"/>
              <a:t> </a:t>
            </a:r>
            <a:r>
              <a:rPr lang="en-US" sz="1800" dirty="0"/>
              <a:t>200"/&gt;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&lt;</a:t>
            </a:r>
            <a:r>
              <a:rPr lang="en-US" sz="1800" dirty="0" err="1"/>
              <a:t>RectangleGeometry</a:t>
            </a:r>
            <a:r>
              <a:rPr lang="en-US" sz="1800" dirty="0"/>
              <a:t>  </a:t>
            </a:r>
            <a:r>
              <a:rPr lang="en-US" sz="1800" dirty="0" err="1"/>
              <a:t>Rect</a:t>
            </a:r>
            <a:r>
              <a:rPr lang="en-US" sz="1800" dirty="0"/>
              <a:t>="180, 200, 40, 100"/&gt;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&lt;/</a:t>
            </a:r>
            <a:r>
              <a:rPr lang="en-US" sz="1800" dirty="0" err="1"/>
              <a:t>GeometryGroup</a:t>
            </a:r>
            <a:r>
              <a:rPr lang="en-US" sz="1800" dirty="0"/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&lt;/</a:t>
            </a:r>
            <a:r>
              <a:rPr lang="en-US" sz="1800" dirty="0" err="1"/>
              <a:t>Path.Data</a:t>
            </a:r>
            <a:r>
              <a:rPr lang="en-US" sz="1800" dirty="0"/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&lt;/Path&gt;</a:t>
            </a:r>
          </a:p>
        </p:txBody>
      </p:sp>
    </p:spTree>
    <p:extLst>
      <p:ext uri="{BB962C8B-B14F-4D97-AF65-F5344CB8AC3E}">
        <p14:creationId xmlns:p14="http://schemas.microsoft.com/office/powerpoint/2010/main" val="29132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Комбинирование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Класс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CombinedGeometry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ru-RU" dirty="0"/>
              <a:t>Комбинирование двух геометрий в одну.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Применяются правила комбинирования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Задается свойством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GeometryCombineMode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&lt;Path  Fill="Gray"&gt;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</a:t>
            </a:r>
            <a:r>
              <a:rPr lang="en-US" dirty="0" err="1"/>
              <a:t>Path.Data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&lt;</a:t>
            </a:r>
            <a:r>
              <a:rPr lang="en-US" dirty="0" err="1"/>
              <a:t>CombinedGeometry</a:t>
            </a:r>
            <a:r>
              <a:rPr lang="en-US" dirty="0"/>
              <a:t> </a:t>
            </a:r>
            <a:r>
              <a:rPr lang="en-US" dirty="0" err="1"/>
              <a:t>GeometryCombineMode</a:t>
            </a:r>
            <a:r>
              <a:rPr lang="en-US" dirty="0"/>
              <a:t>="</a:t>
            </a:r>
            <a:r>
              <a:rPr lang="en-US" dirty="0" err="1"/>
              <a:t>Xor</a:t>
            </a:r>
            <a:r>
              <a:rPr lang="en-US" dirty="0"/>
              <a:t>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&lt;CombinedGeometry.Geometry1&gt;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&lt;</a:t>
            </a:r>
            <a:r>
              <a:rPr lang="en-US" dirty="0" err="1"/>
              <a:t>EllipseGeometry</a:t>
            </a:r>
            <a:r>
              <a:rPr lang="en-US" dirty="0"/>
              <a:t> </a:t>
            </a:r>
            <a:r>
              <a:rPr lang="en-US" dirty="0" err="1"/>
              <a:t>RadiusX</a:t>
            </a:r>
            <a:r>
              <a:rPr lang="en-US" dirty="0"/>
              <a:t>="100" </a:t>
            </a:r>
            <a:r>
              <a:rPr lang="en-US" dirty="0" err="1"/>
              <a:t>RadiusY</a:t>
            </a:r>
            <a:r>
              <a:rPr lang="en-US" dirty="0"/>
              <a:t>="100" Center="100, 100"/&gt;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</a:t>
            </a:r>
            <a:r>
              <a:rPr lang="en-US" dirty="0"/>
              <a:t>     &lt;/CombinedGeometry.Geometry1&gt;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&lt;CombinedGeometry.Geometry2&gt;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&lt;</a:t>
            </a:r>
            <a:r>
              <a:rPr lang="en-US" dirty="0" err="1"/>
              <a:t>EllipseGeometry</a:t>
            </a:r>
            <a:r>
              <a:rPr lang="en-US" dirty="0"/>
              <a:t> </a:t>
            </a:r>
            <a:r>
              <a:rPr lang="en-US" dirty="0" err="1"/>
              <a:t>RadiusX</a:t>
            </a:r>
            <a:r>
              <a:rPr lang="en-US" dirty="0"/>
              <a:t>="100" </a:t>
            </a:r>
            <a:r>
              <a:rPr lang="en-US" dirty="0" err="1"/>
              <a:t>RadiusY</a:t>
            </a:r>
            <a:r>
              <a:rPr lang="en-US" dirty="0"/>
              <a:t>="100" Center="200,100"/&gt;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&lt;/CombinedGeometry.Geometry2&gt;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&lt;/</a:t>
            </a:r>
            <a:r>
              <a:rPr lang="en-US" dirty="0" err="1"/>
              <a:t>CombinedGeometry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&lt;/</a:t>
            </a:r>
            <a:r>
              <a:rPr lang="en-US" dirty="0" err="1"/>
              <a:t>Path.Data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&lt;/Path&gt;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36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GeometryCombineMode</a:t>
            </a:r>
            <a:endParaRPr lang="ru-RU" dirty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41" y="1582462"/>
            <a:ext cx="2816279" cy="234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1" y="1612153"/>
            <a:ext cx="2808312" cy="231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1" y="4115578"/>
            <a:ext cx="2840538" cy="236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10" y="4121155"/>
            <a:ext cx="2847712" cy="236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5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Геометрии</a:t>
            </a:r>
          </a:p>
        </p:txBody>
      </p:sp>
    </p:spTree>
    <p:extLst>
      <p:ext uri="{BB962C8B-B14F-4D97-AF65-F5344CB8AC3E}">
        <p14:creationId xmlns:p14="http://schemas.microsoft.com/office/powerpoint/2010/main" val="149601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Кисть (</a:t>
            </a:r>
            <a:r>
              <a:rPr lang="en-US" dirty="0"/>
              <a:t>Brush)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Заполняет область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Определяет, чем заполняются внутренности элемента, фигуры, границу элемента и т.п.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Пример свойств элементов типа </a:t>
            </a:r>
            <a:r>
              <a:rPr lang="en-US" dirty="0"/>
              <a:t>Brush</a:t>
            </a:r>
            <a:r>
              <a:rPr lang="ru-RU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Background</a:t>
            </a:r>
            <a:r>
              <a:rPr lang="ru-RU" dirty="0"/>
              <a:t> – фон элемента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Foreground</a:t>
            </a:r>
            <a:r>
              <a:rPr lang="ru-RU" dirty="0"/>
              <a:t> – передний план элемента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BorderBrush</a:t>
            </a:r>
            <a:r>
              <a:rPr lang="ru-RU" dirty="0"/>
              <a:t> – границы элемента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OpacityMask</a:t>
            </a:r>
            <a:r>
              <a:rPr lang="ru-RU" dirty="0"/>
              <a:t> – прозрачность элемента (используется только установка прозрачности кисти)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Fill</a:t>
            </a:r>
            <a:r>
              <a:rPr lang="ru-RU" dirty="0"/>
              <a:t> – фигуры изнутри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Stroke – </a:t>
            </a:r>
            <a:r>
              <a:rPr lang="ru-RU" dirty="0"/>
              <a:t>окрашивает края фигуры</a:t>
            </a:r>
          </a:p>
          <a:p>
            <a:pPr>
              <a:lnSpc>
                <a:spcPct val="120000"/>
              </a:lnSpc>
            </a:pPr>
            <a:r>
              <a:rPr lang="ru-RU" dirty="0"/>
              <a:t>Кисти поддерживают частичную прозрачность</a:t>
            </a:r>
          </a:p>
          <a:p>
            <a:pPr>
              <a:lnSpc>
                <a:spcPct val="120000"/>
              </a:lnSpc>
            </a:pPr>
            <a:r>
              <a:rPr lang="ru-RU" dirty="0"/>
              <a:t>Класс </a:t>
            </a:r>
            <a:r>
              <a:rPr lang="en-US" dirty="0" err="1"/>
              <a:t>SystemBrushes</a:t>
            </a:r>
            <a:r>
              <a:rPr lang="en-US" dirty="0"/>
              <a:t> – </a:t>
            </a:r>
            <a:r>
              <a:rPr lang="ru-RU" dirty="0"/>
              <a:t>предоставляет доступ к кистям, которые используют цвета определенные в настройках </a:t>
            </a:r>
            <a:r>
              <a:rPr lang="en-US" dirty="0"/>
              <a:t>Windows </a:t>
            </a:r>
            <a:r>
              <a:rPr lang="ru-RU" dirty="0"/>
              <a:t>текущего компьютера. Класс </a:t>
            </a:r>
            <a:r>
              <a:rPr lang="en-US" dirty="0" err="1"/>
              <a:t>SystemColors</a:t>
            </a:r>
            <a:r>
              <a:rPr lang="ru-RU" dirty="0"/>
              <a:t> содержит системные цвета</a:t>
            </a:r>
          </a:p>
        </p:txBody>
      </p:sp>
    </p:spTree>
    <p:extLst>
      <p:ext uri="{BB962C8B-B14F-4D97-AF65-F5344CB8AC3E}">
        <p14:creationId xmlns:p14="http://schemas.microsoft.com/office/powerpoint/2010/main" val="2430222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dirty="0"/>
              <a:t>Свойство </a:t>
            </a:r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Clip</a:t>
            </a:r>
            <a:r>
              <a:rPr lang="ru-RU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/>
              <a:t>любого элемента управления принимает геометрию и обрезает элемент управления в соответствии с этой геометрией</a:t>
            </a:r>
          </a:p>
          <a:p>
            <a:pPr>
              <a:lnSpc>
                <a:spcPct val="120000"/>
              </a:lnSpc>
            </a:pPr>
            <a:endParaRPr lang="ru-RU" sz="18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       </a:t>
            </a:r>
            <a:r>
              <a:rPr lang="en-US" sz="1800" dirty="0"/>
              <a:t>&lt;Button Height="50" Width="200"&gt;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           &lt;</a:t>
            </a:r>
            <a:r>
              <a:rPr lang="en-US" sz="1800" dirty="0" err="1"/>
              <a:t>Button.Clip</a:t>
            </a:r>
            <a:r>
              <a:rPr lang="en-US" sz="18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               &lt;</a:t>
            </a:r>
            <a:r>
              <a:rPr lang="en-US" sz="1800" dirty="0" err="1"/>
              <a:t>EllipseGeometry</a:t>
            </a:r>
            <a:r>
              <a:rPr lang="en-US" sz="1800" dirty="0"/>
              <a:t> </a:t>
            </a:r>
            <a:r>
              <a:rPr lang="en-US" sz="1800" dirty="0" err="1"/>
              <a:t>RadiusX</a:t>
            </a:r>
            <a:r>
              <a:rPr lang="en-US" sz="1800" dirty="0"/>
              <a:t>="30" </a:t>
            </a:r>
            <a:r>
              <a:rPr lang="en-US" sz="1800" dirty="0" err="1"/>
              <a:t>RadiusY</a:t>
            </a:r>
            <a:r>
              <a:rPr lang="en-US" sz="1800" dirty="0"/>
              <a:t>="30" Center="100,25"/&gt;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           &lt;/</a:t>
            </a:r>
            <a:r>
              <a:rPr lang="en-US" sz="1800" dirty="0" err="1"/>
              <a:t>Button.Clip</a:t>
            </a:r>
            <a:r>
              <a:rPr lang="en-US" sz="18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           &lt;Ellipse Fill="Red" Width="100" Height="40"/&gt;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     &lt;/Button&gt;</a:t>
            </a:r>
          </a:p>
          <a:p>
            <a:pPr>
              <a:lnSpc>
                <a:spcPct val="120000"/>
              </a:lnSpc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93199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Круглая кнопка</a:t>
            </a:r>
          </a:p>
        </p:txBody>
      </p:sp>
    </p:spTree>
    <p:extLst>
      <p:ext uri="{BB962C8B-B14F-4D97-AF65-F5344CB8AC3E}">
        <p14:creationId xmlns:p14="http://schemas.microsoft.com/office/powerpoint/2010/main" val="151028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Кисти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Фигуры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Геометрии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/>
              <a:t>Трансформации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06912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46236"/>
            <a:ext cx="8712968" cy="509513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Преобразование (</a:t>
            </a:r>
            <a:r>
              <a:rPr lang="en-US" dirty="0"/>
              <a:t>Transform) </a:t>
            </a:r>
            <a:r>
              <a:rPr lang="ru-RU" dirty="0"/>
              <a:t>преобразует двумерные координаты при помощи матрицы 3*3</a:t>
            </a:r>
          </a:p>
          <a:p>
            <a:pPr>
              <a:lnSpc>
                <a:spcPct val="120000"/>
              </a:lnSpc>
            </a:pPr>
            <a:r>
              <a:rPr lang="ru-RU" dirty="0"/>
              <a:t>Влияет на размещение и </a:t>
            </a:r>
            <a:r>
              <a:rPr lang="ru-RU" dirty="0" err="1"/>
              <a:t>отрисовку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Применимо к любому элементу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Базовый класс всех </a:t>
            </a:r>
            <a:r>
              <a:rPr lang="ru-RU" dirty="0" err="1"/>
              <a:t>тарнсформаций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/>
              <a:t>System.Windows.Media.Transform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Виды преобразований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RenderTransform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влияет только на отображение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LayoutTransform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- влияет еще и на размещение</a:t>
            </a:r>
          </a:p>
          <a:p>
            <a:pPr lvl="1">
              <a:lnSpc>
                <a:spcPct val="120000"/>
              </a:lnSpc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</a:t>
            </a:r>
            <a:r>
              <a:rPr lang="en-US" dirty="0"/>
              <a:t>&lt;Button Height="50" Width="200"&gt;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   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en-US" dirty="0" err="1"/>
              <a:t>Button.RenderTransform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…..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</a:t>
            </a:r>
            <a:r>
              <a:rPr lang="en-US" dirty="0"/>
              <a:t>&lt;/</a:t>
            </a:r>
            <a:r>
              <a:rPr lang="en-US" dirty="0" err="1"/>
              <a:t>Button.RenderTransform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&lt;/Button&gt;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</a:t>
            </a:r>
            <a:r>
              <a:rPr lang="en-US" dirty="0"/>
              <a:t>&lt;Button Height="50" Width="200"&gt;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   </a:t>
            </a:r>
            <a:r>
              <a:rPr lang="ru-RU" dirty="0"/>
              <a:t> </a:t>
            </a:r>
            <a:r>
              <a:rPr lang="en-US" dirty="0"/>
              <a:t>&lt;Button. </a:t>
            </a:r>
            <a:r>
              <a:rPr lang="en-US" dirty="0" err="1"/>
              <a:t>LayoutTransform</a:t>
            </a:r>
            <a:r>
              <a:rPr lang="ru-RU" dirty="0"/>
              <a:t> 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….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</a:t>
            </a:r>
            <a:r>
              <a:rPr lang="en-US" dirty="0"/>
              <a:t>&lt;/Button. </a:t>
            </a:r>
            <a:r>
              <a:rPr lang="en-US" dirty="0" err="1"/>
              <a:t>LayoutTransform</a:t>
            </a:r>
            <a:r>
              <a:rPr lang="ru-RU" dirty="0"/>
              <a:t> 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&lt;/Button&gt;</a:t>
            </a: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668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преобразований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95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RotateTransform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dirty="0"/>
              <a:t>Поворот вокруг (</a:t>
            </a:r>
            <a:r>
              <a:rPr lang="en-US" dirty="0" err="1"/>
              <a:t>CenterX</a:t>
            </a:r>
            <a:r>
              <a:rPr lang="en-US" dirty="0"/>
              <a:t>, </a:t>
            </a:r>
            <a:r>
              <a:rPr lang="en-US" dirty="0" err="1"/>
              <a:t>CenterY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Angle </a:t>
            </a:r>
            <a:r>
              <a:rPr lang="ru-RU" dirty="0"/>
              <a:t>градусов по часовой стрелке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ScaleTransform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dirty="0"/>
              <a:t>Масштабирование вокруг (</a:t>
            </a:r>
            <a:r>
              <a:rPr lang="en-US" dirty="0" err="1"/>
              <a:t>CenterX</a:t>
            </a:r>
            <a:r>
              <a:rPr lang="en-US" dirty="0"/>
              <a:t>, </a:t>
            </a:r>
            <a:r>
              <a:rPr lang="en-US" dirty="0" err="1"/>
              <a:t>CenterY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(</a:t>
            </a:r>
            <a:r>
              <a:rPr lang="en-US" dirty="0" err="1"/>
              <a:t>ScaleX</a:t>
            </a:r>
            <a:r>
              <a:rPr lang="en-US" dirty="0"/>
              <a:t>, </a:t>
            </a:r>
            <a:r>
              <a:rPr lang="en-US" dirty="0" err="1"/>
              <a:t>ScaleY</a:t>
            </a:r>
            <a:r>
              <a:rPr lang="en-US" dirty="0"/>
              <a:t>)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TranslateTransform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dirty="0"/>
              <a:t>Перенос на вектор </a:t>
            </a:r>
            <a:r>
              <a:rPr lang="en-US" dirty="0"/>
              <a:t>(</a:t>
            </a:r>
            <a:r>
              <a:rPr lang="en-US" dirty="0" err="1"/>
              <a:t>TranslateX</a:t>
            </a:r>
            <a:r>
              <a:rPr lang="en-US" dirty="0"/>
              <a:t>, </a:t>
            </a:r>
            <a:r>
              <a:rPr lang="en-US" dirty="0" err="1"/>
              <a:t>TranslateY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SkewTransform</a:t>
            </a:r>
            <a:r>
              <a:rPr lang="en-US" dirty="0"/>
              <a:t>	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Преобразование перекоса (</a:t>
            </a:r>
            <a:r>
              <a:rPr lang="en-US" dirty="0" err="1"/>
              <a:t>AngleX</a:t>
            </a:r>
            <a:r>
              <a:rPr lang="ru-RU" dirty="0"/>
              <a:t>, </a:t>
            </a:r>
            <a:r>
              <a:rPr lang="en-US" dirty="0" err="1"/>
              <a:t>AngleY</a:t>
            </a:r>
            <a:r>
              <a:rPr lang="ru-RU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MatrixTransform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dirty="0"/>
              <a:t>Преобразование с произвольной матрицей</a:t>
            </a:r>
            <a:r>
              <a:rPr lang="en-US" dirty="0"/>
              <a:t> (Matrix)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TransformGroup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dirty="0"/>
              <a:t>Суперпозиция преобразований</a:t>
            </a:r>
            <a:r>
              <a:rPr lang="en-US" dirty="0"/>
              <a:t>. </a:t>
            </a:r>
            <a:r>
              <a:rPr lang="ru-RU" dirty="0"/>
              <a:t>Преобразуется </a:t>
            </a:r>
            <a:r>
              <a:rPr lang="en-US" dirty="0"/>
              <a:t>WPF </a:t>
            </a:r>
            <a:r>
              <a:rPr lang="ru-RU" dirty="0"/>
              <a:t>в </a:t>
            </a:r>
            <a:r>
              <a:rPr lang="en-US" dirty="0" err="1"/>
              <a:t>MatrixTransform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3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преобразований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&lt;Button Height="50" Width="200"&gt;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   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en-US" dirty="0" err="1"/>
              <a:t>Button.RenderTransform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</a:t>
            </a:r>
            <a:r>
              <a:rPr lang="en-US" dirty="0"/>
              <a:t>    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      </a:t>
            </a:r>
            <a:r>
              <a:rPr lang="en-US" dirty="0"/>
              <a:t>&lt;</a:t>
            </a:r>
            <a:r>
              <a:rPr lang="en-US" dirty="0" err="1"/>
              <a:t>RotateTransform</a:t>
            </a:r>
            <a:r>
              <a:rPr lang="en-US" dirty="0"/>
              <a:t> </a:t>
            </a:r>
            <a:r>
              <a:rPr lang="en-US" dirty="0" err="1"/>
              <a:t>CenterX</a:t>
            </a:r>
            <a:r>
              <a:rPr lang="en-US" dirty="0"/>
              <a:t>="100" </a:t>
            </a:r>
            <a:r>
              <a:rPr lang="en-US" dirty="0" err="1"/>
              <a:t>CenterY</a:t>
            </a:r>
            <a:r>
              <a:rPr lang="en-US" dirty="0"/>
              <a:t>="25" </a:t>
            </a:r>
            <a:r>
              <a:rPr lang="ru-RU" dirty="0"/>
              <a:t>							</a:t>
            </a:r>
            <a:r>
              <a:rPr lang="en-US" dirty="0"/>
              <a:t>Angle="45"/&gt;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</a:t>
            </a:r>
            <a:r>
              <a:rPr lang="en-US" dirty="0"/>
              <a:t>   </a:t>
            </a:r>
            <a:r>
              <a:rPr lang="ru-RU" dirty="0"/>
              <a:t>      </a:t>
            </a:r>
            <a:r>
              <a:rPr lang="en-US" dirty="0"/>
              <a:t>&lt;/</a:t>
            </a:r>
            <a:r>
              <a:rPr lang="en-US" dirty="0" err="1"/>
              <a:t>Button.RenderTransform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&lt;/Button&gt;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Группа преобразований: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</a:t>
            </a:r>
            <a:r>
              <a:rPr lang="en-US" dirty="0"/>
              <a:t>&lt;Button Height="50" Width="200"&gt;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</a:t>
            </a:r>
            <a:r>
              <a:rPr lang="en-US" dirty="0"/>
              <a:t>    &lt;</a:t>
            </a:r>
            <a:r>
              <a:rPr lang="en-US" dirty="0" err="1"/>
              <a:t>Button.RenderTransform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en-US" dirty="0" err="1"/>
              <a:t>TransformGroup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        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en-US" dirty="0" err="1"/>
              <a:t>RotateTransform</a:t>
            </a:r>
            <a:r>
              <a:rPr lang="en-US" dirty="0"/>
              <a:t> </a:t>
            </a:r>
            <a:r>
              <a:rPr lang="en-US" dirty="0" err="1"/>
              <a:t>CenterX</a:t>
            </a:r>
            <a:r>
              <a:rPr lang="en-US" dirty="0"/>
              <a:t>="100" </a:t>
            </a:r>
            <a:r>
              <a:rPr lang="en-US" dirty="0" err="1"/>
              <a:t>CenterY</a:t>
            </a:r>
            <a:r>
              <a:rPr lang="en-US" dirty="0"/>
              <a:t>="25" Angle="45"/&gt;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       </a:t>
            </a:r>
            <a:r>
              <a:rPr lang="en-US" dirty="0"/>
              <a:t>&lt;</a:t>
            </a:r>
            <a:r>
              <a:rPr lang="en-US" dirty="0" err="1"/>
              <a:t>SkewTransform</a:t>
            </a:r>
            <a:r>
              <a:rPr lang="en-US" dirty="0"/>
              <a:t> </a:t>
            </a:r>
            <a:r>
              <a:rPr lang="en-US" dirty="0" err="1"/>
              <a:t>AngleX</a:t>
            </a:r>
            <a:r>
              <a:rPr lang="en-US" dirty="0"/>
              <a:t>="45" </a:t>
            </a:r>
            <a:r>
              <a:rPr lang="en-US" dirty="0" err="1"/>
              <a:t>AngleY</a:t>
            </a:r>
            <a:r>
              <a:rPr lang="en-US" dirty="0"/>
              <a:t>="0" </a:t>
            </a:r>
            <a:r>
              <a:rPr lang="en-US" dirty="0" err="1"/>
              <a:t>CenterX</a:t>
            </a:r>
            <a:r>
              <a:rPr lang="en-US" dirty="0"/>
              <a:t>="100" 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                                                                        </a:t>
            </a:r>
            <a:r>
              <a:rPr lang="en-US" dirty="0" err="1"/>
              <a:t>CenterY</a:t>
            </a:r>
            <a:r>
              <a:rPr lang="en-US" dirty="0"/>
              <a:t>="25"/&gt;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</a:t>
            </a:r>
            <a:r>
              <a:rPr lang="ru-RU" dirty="0"/>
              <a:t> </a:t>
            </a:r>
            <a:r>
              <a:rPr lang="en-US" dirty="0"/>
              <a:t>   </a:t>
            </a:r>
            <a:r>
              <a:rPr lang="ru-RU" dirty="0"/>
              <a:t>       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&lt;/</a:t>
            </a:r>
            <a:r>
              <a:rPr lang="en-US" dirty="0" err="1"/>
              <a:t>TransformGroup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&lt;/</a:t>
            </a:r>
            <a:r>
              <a:rPr lang="en-US" dirty="0" err="1"/>
              <a:t>Button.RenderTransform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</a:t>
            </a:r>
            <a:r>
              <a:rPr lang="en-US" dirty="0"/>
              <a:t>&lt;/Button&gt;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832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Трансформации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90017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Кисти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91264" cy="50231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SolidColorBrush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однотонная сплошная кисть</a:t>
            </a:r>
          </a:p>
          <a:p>
            <a:pPr>
              <a:lnSpc>
                <a:spcPct val="16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LinearGradientBrush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представляет линейный градиент</a:t>
            </a:r>
          </a:p>
          <a:p>
            <a:pPr>
              <a:lnSpc>
                <a:spcPct val="16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RadialGradientBrush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представляет радиальный градиент</a:t>
            </a:r>
          </a:p>
          <a:p>
            <a:pPr>
              <a:lnSpc>
                <a:spcPct val="16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ImageBrush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кисть использует изображение</a:t>
            </a:r>
          </a:p>
          <a:p>
            <a:pPr>
              <a:lnSpc>
                <a:spcPct val="16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DrawingBrush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кисть, заданная с помощью векторного или (и) растрового изображения</a:t>
            </a:r>
          </a:p>
          <a:p>
            <a:pPr>
              <a:lnSpc>
                <a:spcPct val="16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VisualBrush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кисть заданная другим </a:t>
            </a:r>
            <a:r>
              <a:rPr lang="en-US" dirty="0"/>
              <a:t>Visual </a:t>
            </a:r>
            <a:r>
              <a:rPr lang="ru-RU" dirty="0"/>
              <a:t>элементом</a:t>
            </a:r>
          </a:p>
          <a:p>
            <a:pPr>
              <a:lnSpc>
                <a:spcPct val="16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BitmapCacheBrush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</a:t>
            </a:r>
            <a:r>
              <a:rPr lang="ru-RU" dirty="0"/>
              <a:t> кэшированная кисть заданная другим </a:t>
            </a:r>
            <a:r>
              <a:rPr lang="en-US" dirty="0"/>
              <a:t>Visual </a:t>
            </a:r>
            <a:r>
              <a:rPr lang="ru-RU" dirty="0"/>
              <a:t>элементом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SolidColorBrush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9976" y="1412776"/>
            <a:ext cx="8964488" cy="54452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200" dirty="0"/>
              <a:t>Заливка сплошным цветом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Свойство </a:t>
            </a:r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200" dirty="0"/>
              <a:t>– определяет цвет кисти</a:t>
            </a:r>
            <a:endParaRPr lang="en-US" sz="1200" dirty="0"/>
          </a:p>
          <a:p>
            <a:pPr>
              <a:lnSpc>
                <a:spcPct val="120000"/>
              </a:lnSpc>
            </a:pPr>
            <a:r>
              <a:rPr lang="ru-RU" sz="1200" dirty="0"/>
              <a:t>Имеется предопределенный набор кистей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ru-RU" sz="1050" dirty="0"/>
              <a:t>В </a:t>
            </a:r>
            <a:r>
              <a:rPr lang="en-US" sz="1050" dirty="0"/>
              <a:t>XAML:	&lt;Button Background="Aqua"/&gt; </a:t>
            </a:r>
          </a:p>
          <a:p>
            <a:pPr lvl="1">
              <a:lnSpc>
                <a:spcPct val="120000"/>
              </a:lnSpc>
            </a:pPr>
            <a:r>
              <a:rPr lang="ru-RU" sz="1050" dirty="0"/>
              <a:t>В С</a:t>
            </a:r>
            <a:r>
              <a:rPr lang="en-US" sz="1050" dirty="0"/>
              <a:t>#</a:t>
            </a:r>
            <a:r>
              <a:rPr lang="ru-RU" sz="1050" dirty="0"/>
              <a:t>:</a:t>
            </a:r>
            <a:r>
              <a:rPr lang="en-US" sz="1050" dirty="0"/>
              <a:t>	button1.Background = </a:t>
            </a:r>
            <a:r>
              <a:rPr lang="en-US" sz="1050" dirty="0" err="1"/>
              <a:t>Brushes.Beige</a:t>
            </a:r>
            <a:r>
              <a:rPr lang="en-US" sz="1050" dirty="0"/>
              <a:t>;</a:t>
            </a:r>
            <a:endParaRPr lang="ru-RU" sz="1050" dirty="0"/>
          </a:p>
          <a:p>
            <a:pPr lvl="1">
              <a:lnSpc>
                <a:spcPct val="120000"/>
              </a:lnSpc>
            </a:pPr>
            <a:r>
              <a:rPr lang="ru-RU" sz="1050" dirty="0"/>
              <a:t>                               	</a:t>
            </a:r>
            <a:r>
              <a:rPr lang="en-US" sz="1050" dirty="0"/>
              <a:t>button1.Background = new </a:t>
            </a:r>
            <a:r>
              <a:rPr lang="en-US" sz="1050" dirty="0" err="1"/>
              <a:t>SolidColorBrush</a:t>
            </a:r>
            <a:r>
              <a:rPr lang="en-US" sz="1050" dirty="0"/>
              <a:t>(</a:t>
            </a:r>
            <a:r>
              <a:rPr lang="en-US" sz="1050" dirty="0" err="1"/>
              <a:t>Colors.Beige</a:t>
            </a:r>
            <a:r>
              <a:rPr lang="en-US" sz="1050" dirty="0"/>
              <a:t>);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Задание цвета </a:t>
            </a:r>
            <a:r>
              <a:rPr lang="ru-RU" sz="1200" dirty="0" err="1"/>
              <a:t>покомпонентно</a:t>
            </a:r>
            <a:r>
              <a:rPr lang="ru-RU" sz="1200" dirty="0"/>
              <a:t>: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ru-RU" sz="1050" dirty="0"/>
              <a:t>В </a:t>
            </a:r>
            <a:r>
              <a:rPr lang="en-US" sz="1050" dirty="0"/>
              <a:t>XAML: 	&lt;Button Background="#FF</a:t>
            </a:r>
            <a:r>
              <a:rPr lang="en-US" sz="1050" dirty="0">
                <a:solidFill>
                  <a:srgbClr val="FF0000"/>
                </a:solidFill>
              </a:rPr>
              <a:t>FF</a:t>
            </a:r>
            <a:r>
              <a:rPr lang="en-US" sz="1050" dirty="0">
                <a:solidFill>
                  <a:srgbClr val="00B050"/>
                </a:solidFill>
              </a:rPr>
              <a:t>00</a:t>
            </a:r>
            <a:r>
              <a:rPr lang="en-US" sz="1050" dirty="0">
                <a:solidFill>
                  <a:srgbClr val="00B0F0"/>
                </a:solidFill>
              </a:rPr>
              <a:t>00</a:t>
            </a:r>
            <a:r>
              <a:rPr lang="en-US" sz="1050" dirty="0"/>
              <a:t>"/&gt;</a:t>
            </a:r>
            <a:endParaRPr lang="ru-RU" sz="1050" dirty="0"/>
          </a:p>
          <a:p>
            <a:pPr lvl="1">
              <a:lnSpc>
                <a:spcPct val="120000"/>
              </a:lnSpc>
            </a:pPr>
            <a:r>
              <a:rPr lang="ru-RU" sz="1050" dirty="0"/>
              <a:t>Цвет задается в формате </a:t>
            </a:r>
            <a:r>
              <a:rPr lang="en-US" sz="1050" dirty="0"/>
              <a:t>#AARRGGBB (AA, </a:t>
            </a:r>
            <a:r>
              <a:rPr lang="en-US" sz="1050" dirty="0">
                <a:solidFill>
                  <a:srgbClr val="FF0000"/>
                </a:solidFill>
              </a:rPr>
              <a:t>RR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00B050"/>
                </a:solidFill>
              </a:rPr>
              <a:t>GG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00B0F0"/>
                </a:solidFill>
              </a:rPr>
              <a:t>BB</a:t>
            </a:r>
            <a:r>
              <a:rPr lang="en-US" sz="1050" dirty="0"/>
              <a:t> – </a:t>
            </a:r>
            <a:r>
              <a:rPr lang="ru-RU" sz="1050" dirty="0"/>
              <a:t>шестнадцатеричные представления прозрачности, красной, зеленой и синей компоненты цвета</a:t>
            </a:r>
            <a:r>
              <a:rPr lang="en-US" sz="1050" dirty="0"/>
              <a:t>)</a:t>
            </a:r>
            <a:r>
              <a:rPr lang="ru-RU" sz="1050" dirty="0"/>
              <a:t>. </a:t>
            </a:r>
            <a:r>
              <a:rPr lang="en-US" sz="1050" dirty="0"/>
              <a:t>FF –</a:t>
            </a:r>
            <a:r>
              <a:rPr lang="ru-RU" sz="1050" dirty="0"/>
              <a:t> значение компоненты прозрачности означает полностью не прозрачную кисть, </a:t>
            </a:r>
            <a:r>
              <a:rPr lang="en-US" sz="1050" dirty="0"/>
              <a:t>00 – </a:t>
            </a:r>
            <a:r>
              <a:rPr lang="ru-RU" sz="1050" dirty="0"/>
              <a:t>полностью прозрачную кисть</a:t>
            </a:r>
            <a:endParaRPr lang="en-US" sz="1050" dirty="0"/>
          </a:p>
          <a:p>
            <a:pPr lvl="1">
              <a:lnSpc>
                <a:spcPct val="120000"/>
              </a:lnSpc>
            </a:pPr>
            <a:r>
              <a:rPr lang="ru-RU" sz="1050" dirty="0"/>
              <a:t>В С</a:t>
            </a:r>
            <a:r>
              <a:rPr lang="en-US" sz="1050" dirty="0"/>
              <a:t>#</a:t>
            </a:r>
            <a:r>
              <a:rPr lang="ru-RU" sz="1050" dirty="0"/>
              <a:t>:</a:t>
            </a:r>
            <a:r>
              <a:rPr lang="en-US" sz="1050" dirty="0"/>
              <a:t>	button1.Background = new </a:t>
            </a:r>
            <a:r>
              <a:rPr lang="en-US" sz="1050" dirty="0" err="1"/>
              <a:t>SolidColorBrush</a:t>
            </a:r>
            <a:r>
              <a:rPr lang="en-US" sz="1050" dirty="0"/>
              <a:t>(</a:t>
            </a:r>
            <a:r>
              <a:rPr lang="en-US" sz="1050" dirty="0" err="1"/>
              <a:t>Color.FromArgb</a:t>
            </a:r>
            <a:r>
              <a:rPr lang="en-US" sz="1050" dirty="0"/>
              <a:t>(255, </a:t>
            </a:r>
            <a:r>
              <a:rPr lang="en-US" sz="1050" dirty="0">
                <a:solidFill>
                  <a:srgbClr val="FF0000"/>
                </a:solidFill>
              </a:rPr>
              <a:t>255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00B050"/>
                </a:solidFill>
              </a:rPr>
              <a:t>0</a:t>
            </a:r>
            <a:r>
              <a:rPr lang="en-US" sz="1050" dirty="0"/>
              <a:t>, </a:t>
            </a:r>
            <a:r>
              <a:rPr lang="en-US" sz="1050" dirty="0">
                <a:solidFill>
                  <a:srgbClr val="00B0F0"/>
                </a:solidFill>
              </a:rPr>
              <a:t>0</a:t>
            </a:r>
            <a:r>
              <a:rPr lang="en-US" sz="1050" dirty="0"/>
              <a:t>));</a:t>
            </a:r>
            <a:endParaRPr lang="ru-RU" sz="1050" dirty="0"/>
          </a:p>
          <a:p>
            <a:pPr>
              <a:lnSpc>
                <a:spcPct val="120000"/>
              </a:lnSpc>
            </a:pPr>
            <a:r>
              <a:rPr lang="ru-RU" sz="1200" dirty="0"/>
              <a:t>Использование системных кистей</a:t>
            </a:r>
            <a:r>
              <a:rPr lang="en-US" sz="1200" dirty="0"/>
              <a:t>:  button1.Background = </a:t>
            </a:r>
            <a:r>
              <a:rPr lang="en-US" sz="1200" dirty="0" err="1"/>
              <a:t>SystemColors.ControlBrush</a:t>
            </a:r>
            <a:r>
              <a:rPr lang="en-US" sz="1200" dirty="0"/>
              <a:t>;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Примеры:</a:t>
            </a:r>
          </a:p>
          <a:p>
            <a:pPr marL="347980" lvl="1" indent="0">
              <a:lnSpc>
                <a:spcPct val="120000"/>
              </a:lnSpc>
              <a:buNone/>
            </a:pPr>
            <a:r>
              <a:rPr lang="en-US" sz="1050" dirty="0"/>
              <a:t>&lt;Button Foreground="#ADF4A</a:t>
            </a:r>
            <a:r>
              <a:rPr lang="ru-RU" sz="1050" dirty="0"/>
              <a:t>523</a:t>
            </a:r>
            <a:r>
              <a:rPr lang="en-US" sz="1050" dirty="0"/>
              <a:t>"&gt;</a:t>
            </a:r>
          </a:p>
          <a:p>
            <a:pPr marL="347980" lvl="1" indent="0">
              <a:lnSpc>
                <a:spcPct val="120000"/>
              </a:lnSpc>
              <a:buNone/>
            </a:pPr>
            <a:r>
              <a:rPr lang="en-US" sz="1050" dirty="0"/>
              <a:t>     &lt;</a:t>
            </a:r>
            <a:r>
              <a:rPr lang="en-US" sz="1050" dirty="0" err="1"/>
              <a:t>Button.Background</a:t>
            </a:r>
            <a:r>
              <a:rPr lang="en-US" sz="1050" dirty="0"/>
              <a:t>&gt;</a:t>
            </a:r>
          </a:p>
          <a:p>
            <a:pPr marL="347980" lvl="1" indent="0">
              <a:lnSpc>
                <a:spcPct val="120000"/>
              </a:lnSpc>
              <a:buNone/>
            </a:pPr>
            <a:r>
              <a:rPr lang="en-US" sz="1050" dirty="0"/>
              <a:t>         &lt;</a:t>
            </a:r>
            <a:r>
              <a:rPr lang="en-US" sz="1050" dirty="0" err="1"/>
              <a:t>SolidColorBrush</a:t>
            </a:r>
            <a:r>
              <a:rPr lang="en-US" sz="1050" dirty="0"/>
              <a:t>&gt;</a:t>
            </a:r>
          </a:p>
          <a:p>
            <a:pPr marL="347980" lvl="1" indent="0">
              <a:lnSpc>
                <a:spcPct val="120000"/>
              </a:lnSpc>
              <a:buNone/>
            </a:pPr>
            <a:r>
              <a:rPr lang="en-US" sz="1050" dirty="0"/>
              <a:t>              &lt;</a:t>
            </a:r>
            <a:r>
              <a:rPr lang="en-US" sz="1050" dirty="0" err="1"/>
              <a:t>SolidColorBrush.Color</a:t>
            </a:r>
            <a:r>
              <a:rPr lang="en-US" sz="1050" dirty="0"/>
              <a:t>&gt;</a:t>
            </a:r>
          </a:p>
          <a:p>
            <a:pPr marL="347980" lvl="1" indent="0">
              <a:lnSpc>
                <a:spcPct val="120000"/>
              </a:lnSpc>
              <a:buNone/>
            </a:pPr>
            <a:r>
              <a:rPr lang="en-US" sz="1050" dirty="0"/>
              <a:t>                  &lt;Color  A="255" R="0" G="0" B="255"/&gt;</a:t>
            </a:r>
          </a:p>
          <a:p>
            <a:pPr marL="347980" lvl="1" indent="0">
              <a:lnSpc>
                <a:spcPct val="120000"/>
              </a:lnSpc>
              <a:buNone/>
            </a:pPr>
            <a:r>
              <a:rPr lang="en-US" sz="1050" dirty="0"/>
              <a:t>              &lt;/</a:t>
            </a:r>
            <a:r>
              <a:rPr lang="en-US" sz="1050" dirty="0" err="1"/>
              <a:t>SolidColorBrush.Color</a:t>
            </a:r>
            <a:r>
              <a:rPr lang="en-US" sz="1050" dirty="0"/>
              <a:t>&gt;</a:t>
            </a:r>
          </a:p>
          <a:p>
            <a:pPr marL="347980" lvl="1" indent="0">
              <a:lnSpc>
                <a:spcPct val="120000"/>
              </a:lnSpc>
              <a:buNone/>
            </a:pPr>
            <a:r>
              <a:rPr lang="en-US" sz="1050" dirty="0"/>
              <a:t>           &lt;/</a:t>
            </a:r>
            <a:r>
              <a:rPr lang="en-US" sz="1050" dirty="0" err="1"/>
              <a:t>SolidColorBrush</a:t>
            </a:r>
            <a:r>
              <a:rPr lang="en-US" sz="1050" dirty="0"/>
              <a:t>&gt;</a:t>
            </a:r>
          </a:p>
          <a:p>
            <a:pPr marL="347980" lvl="1" indent="0">
              <a:lnSpc>
                <a:spcPct val="120000"/>
              </a:lnSpc>
              <a:buNone/>
            </a:pPr>
            <a:r>
              <a:rPr lang="en-US" sz="1050" dirty="0"/>
              <a:t>     &lt;/</a:t>
            </a:r>
            <a:r>
              <a:rPr lang="en-US" sz="1050" dirty="0" err="1"/>
              <a:t>Button.Background</a:t>
            </a:r>
            <a:r>
              <a:rPr lang="en-US" sz="1050" dirty="0"/>
              <a:t>&gt;</a:t>
            </a:r>
          </a:p>
          <a:p>
            <a:pPr marL="347980" lvl="1" indent="0">
              <a:lnSpc>
                <a:spcPct val="120000"/>
              </a:lnSpc>
              <a:buNone/>
            </a:pPr>
            <a:r>
              <a:rPr lang="en-US" sz="1050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17968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SolidColorBrush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29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LinearGradientBrush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Кисть с градиентом</a:t>
            </a:r>
          </a:p>
          <a:p>
            <a:pPr>
              <a:lnSpc>
                <a:spcPct val="120000"/>
              </a:lnSpc>
            </a:pPr>
            <a:r>
              <a:rPr lang="ru-RU" dirty="0"/>
              <a:t>Задаются нескольких точек, где отображаются указанные чистые цвета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StartPoint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точки начала и окончания градиента в относительных координатах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Точка (0,0) – левый верхний угол, (1,1) – правый нижний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GradientStops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коллекция объектов </a:t>
            </a:r>
            <a:r>
              <a:rPr lang="en-US" dirty="0" err="1"/>
              <a:t>GradientStop</a:t>
            </a:r>
            <a:r>
              <a:rPr lang="ru-RU" dirty="0"/>
              <a:t>, которые задают точки (смещение) в которой должен отображаться указанный цвет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GradientStop.Offset</a:t>
            </a:r>
            <a:r>
              <a:rPr lang="en-US" dirty="0"/>
              <a:t> </a:t>
            </a:r>
            <a:r>
              <a:rPr lang="ru-RU" dirty="0"/>
              <a:t>– смещение на отрезке между начальной и конечной точками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GradientStop.Color</a:t>
            </a:r>
            <a:r>
              <a:rPr lang="en-US" dirty="0"/>
              <a:t> – </a:t>
            </a:r>
            <a:r>
              <a:rPr lang="ru-RU" dirty="0"/>
              <a:t>заданный цвет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&lt;Button Height="50" Width="200"&gt;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&lt;</a:t>
            </a:r>
            <a:r>
              <a:rPr lang="en-US" dirty="0" err="1"/>
              <a:t>Button.Background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&lt;</a:t>
            </a:r>
            <a:r>
              <a:rPr lang="en-US" dirty="0" err="1"/>
              <a:t>LinearGradientBrush</a:t>
            </a:r>
            <a:r>
              <a:rPr lang="en-US" dirty="0"/>
              <a:t> </a:t>
            </a:r>
            <a:r>
              <a:rPr lang="en-US" dirty="0" err="1"/>
              <a:t>StartPoint</a:t>
            </a:r>
            <a:r>
              <a:rPr lang="en-US" dirty="0"/>
              <a:t>="0,1" </a:t>
            </a:r>
            <a:r>
              <a:rPr lang="en-US" dirty="0" err="1"/>
              <a:t>EndPoint</a:t>
            </a:r>
            <a:r>
              <a:rPr lang="en-US" dirty="0"/>
              <a:t>="1,1"&gt;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   </a:t>
            </a:r>
            <a:r>
              <a:rPr lang="en-US" dirty="0"/>
              <a:t>&lt;</a:t>
            </a:r>
            <a:r>
              <a:rPr lang="en-US" dirty="0" err="1"/>
              <a:t>GradientStop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Color="Red" Offset="0"/&gt;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   </a:t>
            </a:r>
            <a:r>
              <a:rPr lang="en-US" dirty="0"/>
              <a:t>&lt;</a:t>
            </a:r>
            <a:r>
              <a:rPr lang="en-US" dirty="0" err="1"/>
              <a:t>GradientStop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Color="Green" Offset="0.5"/&gt;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         </a:t>
            </a:r>
            <a:r>
              <a:rPr lang="en-US" dirty="0"/>
              <a:t>&lt;</a:t>
            </a:r>
            <a:r>
              <a:rPr lang="en-US" dirty="0" err="1"/>
              <a:t>GradientStop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Color="Violet" Offset="1"/&gt;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     </a:t>
            </a:r>
            <a:r>
              <a:rPr lang="en-US" dirty="0"/>
              <a:t>&lt;/</a:t>
            </a:r>
            <a:r>
              <a:rPr lang="en-US" dirty="0" err="1"/>
              <a:t>LinearGradientBrush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&lt;/</a:t>
            </a:r>
            <a:r>
              <a:rPr lang="en-US" dirty="0" err="1"/>
              <a:t>Button.Background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25469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LinearGradientBrush</a:t>
            </a:r>
            <a:endParaRPr lang="ru-RU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046288"/>
            <a:ext cx="308451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8800"/>
            <a:ext cx="465931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41813"/>
            <a:ext cx="250031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4988"/>
            <a:ext cx="24876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4343400"/>
            <a:ext cx="2487612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25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LinearGradientBrush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5518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4246</TotalTime>
  <Words>1695</Words>
  <Application>Microsoft Office PowerPoint</Application>
  <PresentationFormat>Экран (4:3)</PresentationFormat>
  <Paragraphs>348</Paragraphs>
  <Slides>36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Calibri</vt:lpstr>
      <vt:lpstr>Cambria</vt:lpstr>
      <vt:lpstr>Rockwell</vt:lpstr>
      <vt:lpstr>Wingdings</vt:lpstr>
      <vt:lpstr>Wingdings 2</vt:lpstr>
      <vt:lpstr>Литейная</vt:lpstr>
      <vt:lpstr>Разработка приложений на платформе .NET</vt:lpstr>
      <vt:lpstr>Сегодня</vt:lpstr>
      <vt:lpstr>Кисть (Brush)</vt:lpstr>
      <vt:lpstr>Кисти</vt:lpstr>
      <vt:lpstr>SolidColorBrush</vt:lpstr>
      <vt:lpstr>Демонстрация</vt:lpstr>
      <vt:lpstr>LinearGradientBrush</vt:lpstr>
      <vt:lpstr>LinearGradientBrush</vt:lpstr>
      <vt:lpstr>Демонстрация</vt:lpstr>
      <vt:lpstr>RadialGradientBrush</vt:lpstr>
      <vt:lpstr>Демонстрация</vt:lpstr>
      <vt:lpstr>ImageBrush</vt:lpstr>
      <vt:lpstr>ImageBrush, DrawingBrush</vt:lpstr>
      <vt:lpstr>Демонстрация</vt:lpstr>
      <vt:lpstr>VisualBrush</vt:lpstr>
      <vt:lpstr>Демонстрация</vt:lpstr>
      <vt:lpstr>Прозрачность</vt:lpstr>
      <vt:lpstr>Демонстрация</vt:lpstr>
      <vt:lpstr>Сегодня</vt:lpstr>
      <vt:lpstr>Фигуры</vt:lpstr>
      <vt:lpstr>Shape</vt:lpstr>
      <vt:lpstr>Фигуры</vt:lpstr>
      <vt:lpstr>Демонстрация</vt:lpstr>
      <vt:lpstr>Сегодня</vt:lpstr>
      <vt:lpstr>Geometry</vt:lpstr>
      <vt:lpstr>Группирование</vt:lpstr>
      <vt:lpstr>Комбинирование</vt:lpstr>
      <vt:lpstr>GeometryCombineMode</vt:lpstr>
      <vt:lpstr>Демонстрация</vt:lpstr>
      <vt:lpstr>Ограничение элементов</vt:lpstr>
      <vt:lpstr>Демонстрация</vt:lpstr>
      <vt:lpstr>Сегодня</vt:lpstr>
      <vt:lpstr>Преобразования</vt:lpstr>
      <vt:lpstr>Типы преобразований</vt:lpstr>
      <vt:lpstr>Примеры преобразований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444</cp:revision>
  <dcterms:created xsi:type="dcterms:W3CDTF">2011-09-30T16:04:03Z</dcterms:created>
  <dcterms:modified xsi:type="dcterms:W3CDTF">2018-04-20T21:20:29Z</dcterms:modified>
</cp:coreProperties>
</file>