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88" r:id="rId4"/>
    <p:sldId id="289" r:id="rId5"/>
    <p:sldId id="290" r:id="rId6"/>
    <p:sldId id="262" r:id="rId7"/>
    <p:sldId id="259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61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9" r:id="rId24"/>
    <p:sldId id="281" r:id="rId25"/>
    <p:sldId id="280" r:id="rId26"/>
    <p:sldId id="282" r:id="rId27"/>
    <p:sldId id="278" r:id="rId28"/>
    <p:sldId id="284" r:id="rId29"/>
    <p:sldId id="285" r:id="rId30"/>
    <p:sldId id="286" r:id="rId31"/>
    <p:sldId id="291" r:id="rId32"/>
    <p:sldId id="294" r:id="rId33"/>
    <p:sldId id="295" r:id="rId34"/>
    <p:sldId id="287" r:id="rId35"/>
    <p:sldId id="292" r:id="rId36"/>
    <p:sldId id="297" r:id="rId37"/>
    <p:sldId id="299" r:id="rId38"/>
    <p:sldId id="300" r:id="rId39"/>
    <p:sldId id="301" r:id="rId40"/>
    <p:sldId id="302" r:id="rId41"/>
    <p:sldId id="306" r:id="rId42"/>
    <p:sldId id="293" r:id="rId43"/>
    <p:sldId id="305" r:id="rId44"/>
    <p:sldId id="303" r:id="rId45"/>
    <p:sldId id="304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392FC26-A5CA-4A43-BD8A-AB684DCB83C0}">
          <p14:sldIdLst>
            <p14:sldId id="256"/>
            <p14:sldId id="258"/>
            <p14:sldId id="288"/>
            <p14:sldId id="289"/>
            <p14:sldId id="290"/>
            <p14:sldId id="262"/>
            <p14:sldId id="259"/>
            <p14:sldId id="263"/>
            <p14:sldId id="264"/>
            <p14:sldId id="267"/>
            <p14:sldId id="265"/>
            <p14:sldId id="266"/>
            <p14:sldId id="268"/>
            <p14:sldId id="269"/>
            <p14:sldId id="261"/>
            <p14:sldId id="270"/>
            <p14:sldId id="271"/>
            <p14:sldId id="272"/>
            <p14:sldId id="273"/>
            <p14:sldId id="275"/>
            <p14:sldId id="276"/>
            <p14:sldId id="277"/>
            <p14:sldId id="279"/>
            <p14:sldId id="281"/>
            <p14:sldId id="280"/>
            <p14:sldId id="282"/>
            <p14:sldId id="278"/>
            <p14:sldId id="284"/>
            <p14:sldId id="285"/>
            <p14:sldId id="286"/>
            <p14:sldId id="291"/>
            <p14:sldId id="294"/>
            <p14:sldId id="295"/>
            <p14:sldId id="287"/>
            <p14:sldId id="292"/>
            <p14:sldId id="297"/>
            <p14:sldId id="299"/>
            <p14:sldId id="300"/>
            <p14:sldId id="301"/>
            <p14:sldId id="302"/>
            <p14:sldId id="306"/>
            <p14:sldId id="293"/>
            <p14:sldId id="305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B3AF9-7AB2-4883-B15D-8F75A7C8BD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2B7F739B-8E83-40FD-A5A5-8A9F34AFF55B}">
      <dgm:prSet phldrT="[Текст]"/>
      <dgm:spPr/>
      <dgm:t>
        <a:bodyPr/>
        <a:lstStyle/>
        <a:p>
          <a:r>
            <a:rPr lang="en-US" b="1" u="sng" dirty="0" err="1">
              <a:solidFill>
                <a:srgbClr val="FFC000"/>
              </a:solidFill>
            </a:rPr>
            <a:t>XName</a:t>
          </a:r>
          <a:endParaRPr lang="ru-RU" b="1" u="sng" dirty="0">
            <a:solidFill>
              <a:srgbClr val="FFC000"/>
            </a:solidFill>
          </a:endParaRPr>
        </a:p>
      </dgm:t>
    </dgm:pt>
    <dgm:pt modelId="{90ADB1D9-0FE1-4B0C-AE07-2E0651AFDCCD}" type="parTrans" cxnId="{DBCC3362-67E6-404E-9A25-82DF7CF098B6}">
      <dgm:prSet/>
      <dgm:spPr/>
      <dgm:t>
        <a:bodyPr/>
        <a:lstStyle/>
        <a:p>
          <a:endParaRPr lang="ru-RU"/>
        </a:p>
      </dgm:t>
    </dgm:pt>
    <dgm:pt modelId="{AC62EB12-F317-45EE-BC30-7AF02DDEDA00}" type="sibTrans" cxnId="{DBCC3362-67E6-404E-9A25-82DF7CF098B6}">
      <dgm:prSet/>
      <dgm:spPr/>
      <dgm:t>
        <a:bodyPr/>
        <a:lstStyle/>
        <a:p>
          <a:endParaRPr lang="ru-RU"/>
        </a:p>
      </dgm:t>
    </dgm:pt>
    <dgm:pt modelId="{6F1940A0-E0A2-447C-B755-EBC5270A457A}">
      <dgm:prSet phldrT="[Текст]" custT="1"/>
      <dgm:spPr/>
      <dgm:t>
        <a:bodyPr/>
        <a:lstStyle/>
        <a:p>
          <a:r>
            <a:rPr lang="en-US" sz="1600" b="1" dirty="0" err="1"/>
            <a:t>XNode</a:t>
          </a:r>
          <a:endParaRPr lang="ru-RU" sz="1600" b="1" dirty="0"/>
        </a:p>
      </dgm:t>
    </dgm:pt>
    <dgm:pt modelId="{6D8F986F-5E3C-4090-8992-A80C47A77298}" type="parTrans" cxnId="{76D17958-34F3-47BE-B6B4-3BEFF7658574}">
      <dgm:prSet/>
      <dgm:spPr/>
      <dgm:t>
        <a:bodyPr/>
        <a:lstStyle/>
        <a:p>
          <a:endParaRPr lang="ru-RU"/>
        </a:p>
      </dgm:t>
    </dgm:pt>
    <dgm:pt modelId="{964BA65F-4596-4B32-9171-829673550757}" type="sibTrans" cxnId="{76D17958-34F3-47BE-B6B4-3BEFF7658574}">
      <dgm:prSet/>
      <dgm:spPr/>
      <dgm:t>
        <a:bodyPr/>
        <a:lstStyle/>
        <a:p>
          <a:endParaRPr lang="ru-RU"/>
        </a:p>
      </dgm:t>
    </dgm:pt>
    <dgm:pt modelId="{44896C56-0E06-42AD-8059-9D2997E84291}">
      <dgm:prSet phldrT="[Текст]" custT="1"/>
      <dgm:spPr/>
      <dgm:t>
        <a:bodyPr/>
        <a:lstStyle/>
        <a:p>
          <a:r>
            <a:rPr lang="en-US" sz="1200" b="1" dirty="0" err="1"/>
            <a:t>XComment</a:t>
          </a:r>
          <a:endParaRPr lang="ru-RU" sz="1200" b="1" dirty="0"/>
        </a:p>
      </dgm:t>
    </dgm:pt>
    <dgm:pt modelId="{16AD9260-8E81-4A31-8E82-C5559E277D21}" type="parTrans" cxnId="{516ADD95-8D65-4B9C-A950-99A7BF9BE057}">
      <dgm:prSet/>
      <dgm:spPr/>
      <dgm:t>
        <a:bodyPr/>
        <a:lstStyle/>
        <a:p>
          <a:endParaRPr lang="ru-RU"/>
        </a:p>
      </dgm:t>
    </dgm:pt>
    <dgm:pt modelId="{D9BA065C-3FF0-47BF-98AE-0449CAD8FBEF}" type="sibTrans" cxnId="{516ADD95-8D65-4B9C-A950-99A7BF9BE057}">
      <dgm:prSet/>
      <dgm:spPr/>
      <dgm:t>
        <a:bodyPr/>
        <a:lstStyle/>
        <a:p>
          <a:endParaRPr lang="ru-RU"/>
        </a:p>
      </dgm:t>
    </dgm:pt>
    <dgm:pt modelId="{80F937B2-CF4D-4F45-8B6E-E73EF3204825}">
      <dgm:prSet phldrT="[Текст]" custT="1"/>
      <dgm:spPr/>
      <dgm:t>
        <a:bodyPr/>
        <a:lstStyle/>
        <a:p>
          <a:r>
            <a:rPr lang="en-US" sz="1200" b="1" dirty="0" err="1"/>
            <a:t>XContainer</a:t>
          </a:r>
          <a:endParaRPr lang="ru-RU" sz="1100" b="1" dirty="0"/>
        </a:p>
      </dgm:t>
    </dgm:pt>
    <dgm:pt modelId="{2CB970E1-21F7-459F-8262-206D09659874}" type="parTrans" cxnId="{DF2738E9-D530-49F6-A36B-E7000E8AA23D}">
      <dgm:prSet/>
      <dgm:spPr/>
      <dgm:t>
        <a:bodyPr/>
        <a:lstStyle/>
        <a:p>
          <a:endParaRPr lang="ru-RU"/>
        </a:p>
      </dgm:t>
    </dgm:pt>
    <dgm:pt modelId="{146B2908-BDA3-453D-BAC7-D0E5C994DCDD}" type="sibTrans" cxnId="{DF2738E9-D530-49F6-A36B-E7000E8AA23D}">
      <dgm:prSet/>
      <dgm:spPr/>
      <dgm:t>
        <a:bodyPr/>
        <a:lstStyle/>
        <a:p>
          <a:endParaRPr lang="ru-RU"/>
        </a:p>
      </dgm:t>
    </dgm:pt>
    <dgm:pt modelId="{86D32D76-746E-4F5C-866F-15C97BDDC349}">
      <dgm:prSet phldrT="[Текст]" custT="1"/>
      <dgm:spPr/>
      <dgm:t>
        <a:bodyPr/>
        <a:lstStyle/>
        <a:p>
          <a:r>
            <a:rPr lang="en-US" sz="1600" b="1" u="sng" dirty="0" err="1">
              <a:solidFill>
                <a:srgbClr val="FFC000"/>
              </a:solidFill>
            </a:rPr>
            <a:t>XDocument</a:t>
          </a:r>
          <a:endParaRPr lang="ru-RU" sz="1600" b="1" u="sng" dirty="0">
            <a:solidFill>
              <a:srgbClr val="FFC000"/>
            </a:solidFill>
          </a:endParaRPr>
        </a:p>
      </dgm:t>
    </dgm:pt>
    <dgm:pt modelId="{B872C749-B519-46F6-A62E-61C04B5854C7}" type="parTrans" cxnId="{485F9A76-7695-47B7-AA51-11A629C8D037}">
      <dgm:prSet/>
      <dgm:spPr/>
      <dgm:t>
        <a:bodyPr/>
        <a:lstStyle/>
        <a:p>
          <a:endParaRPr lang="ru-RU"/>
        </a:p>
      </dgm:t>
    </dgm:pt>
    <dgm:pt modelId="{8D3BFF40-9818-4FC8-9948-8A84CEFF30D3}" type="sibTrans" cxnId="{485F9A76-7695-47B7-AA51-11A629C8D037}">
      <dgm:prSet/>
      <dgm:spPr/>
      <dgm:t>
        <a:bodyPr/>
        <a:lstStyle/>
        <a:p>
          <a:endParaRPr lang="ru-RU"/>
        </a:p>
      </dgm:t>
    </dgm:pt>
    <dgm:pt modelId="{E0828725-5077-41A2-BAAF-4E1376994275}">
      <dgm:prSet phldrT="[Текст]" custT="1"/>
      <dgm:spPr/>
      <dgm:t>
        <a:bodyPr/>
        <a:lstStyle/>
        <a:p>
          <a:r>
            <a:rPr lang="en-US" sz="1600" b="1" u="sng" dirty="0" err="1">
              <a:solidFill>
                <a:srgbClr val="FFC000"/>
              </a:solidFill>
            </a:rPr>
            <a:t>XElement</a:t>
          </a:r>
          <a:endParaRPr lang="ru-RU" sz="1600" b="1" u="sng" dirty="0">
            <a:solidFill>
              <a:srgbClr val="FFC000"/>
            </a:solidFill>
          </a:endParaRPr>
        </a:p>
      </dgm:t>
    </dgm:pt>
    <dgm:pt modelId="{5D956075-F6AD-4BA8-AB3D-32BC258705C5}" type="parTrans" cxnId="{22A5B36A-04AC-40BF-BF84-D33EA8384DC0}">
      <dgm:prSet/>
      <dgm:spPr/>
      <dgm:t>
        <a:bodyPr/>
        <a:lstStyle/>
        <a:p>
          <a:endParaRPr lang="ru-RU"/>
        </a:p>
      </dgm:t>
    </dgm:pt>
    <dgm:pt modelId="{228A58AE-02BF-4856-866B-6DC06B65D0B5}" type="sibTrans" cxnId="{22A5B36A-04AC-40BF-BF84-D33EA8384DC0}">
      <dgm:prSet/>
      <dgm:spPr/>
      <dgm:t>
        <a:bodyPr/>
        <a:lstStyle/>
        <a:p>
          <a:endParaRPr lang="ru-RU"/>
        </a:p>
      </dgm:t>
    </dgm:pt>
    <dgm:pt modelId="{C30518EC-C850-43E4-B278-0284A2463801}">
      <dgm:prSet phldrT="[Текст]"/>
      <dgm:spPr/>
      <dgm:t>
        <a:bodyPr/>
        <a:lstStyle/>
        <a:p>
          <a:r>
            <a:rPr lang="en-US" dirty="0" err="1"/>
            <a:t>XDocumentType</a:t>
          </a:r>
          <a:endParaRPr lang="ru-RU" dirty="0"/>
        </a:p>
      </dgm:t>
    </dgm:pt>
    <dgm:pt modelId="{18D5C184-4F70-4AD4-8E73-AAEA03C9F65F}" type="parTrans" cxnId="{126EC62C-1357-4C61-B44E-9165AF369622}">
      <dgm:prSet/>
      <dgm:spPr/>
      <dgm:t>
        <a:bodyPr/>
        <a:lstStyle/>
        <a:p>
          <a:endParaRPr lang="ru-RU"/>
        </a:p>
      </dgm:t>
    </dgm:pt>
    <dgm:pt modelId="{38F5667A-8993-4035-AA8D-FCD60BBA9552}" type="sibTrans" cxnId="{126EC62C-1357-4C61-B44E-9165AF369622}">
      <dgm:prSet/>
      <dgm:spPr/>
      <dgm:t>
        <a:bodyPr/>
        <a:lstStyle/>
        <a:p>
          <a:endParaRPr lang="ru-RU"/>
        </a:p>
      </dgm:t>
    </dgm:pt>
    <dgm:pt modelId="{2D43E485-65A8-44C0-9757-84799ED4AB0C}">
      <dgm:prSet phldrT="[Текст]"/>
      <dgm:spPr/>
      <dgm:t>
        <a:bodyPr/>
        <a:lstStyle/>
        <a:p>
          <a:r>
            <a:rPr lang="en-US" dirty="0" err="1"/>
            <a:t>XProcessingInstruction</a:t>
          </a:r>
          <a:endParaRPr lang="ru-RU" dirty="0"/>
        </a:p>
      </dgm:t>
    </dgm:pt>
    <dgm:pt modelId="{9449D85F-3551-4167-BA40-54228D7C4E51}" type="parTrans" cxnId="{935ADDCB-6D58-4852-AB90-7420577FEE14}">
      <dgm:prSet/>
      <dgm:spPr/>
      <dgm:t>
        <a:bodyPr/>
        <a:lstStyle/>
        <a:p>
          <a:endParaRPr lang="ru-RU"/>
        </a:p>
      </dgm:t>
    </dgm:pt>
    <dgm:pt modelId="{0CE72A25-FB7C-4648-BC7D-8AF5D8C185C1}" type="sibTrans" cxnId="{935ADDCB-6D58-4852-AB90-7420577FEE14}">
      <dgm:prSet/>
      <dgm:spPr/>
      <dgm:t>
        <a:bodyPr/>
        <a:lstStyle/>
        <a:p>
          <a:endParaRPr lang="ru-RU"/>
        </a:p>
      </dgm:t>
    </dgm:pt>
    <dgm:pt modelId="{5103E7D8-FB0F-4C06-B88D-0DD3DA56588C}">
      <dgm:prSet phldrT="[Текст]"/>
      <dgm:spPr/>
      <dgm:t>
        <a:bodyPr/>
        <a:lstStyle/>
        <a:p>
          <a:r>
            <a:rPr lang="en-US" b="1" u="sng" dirty="0" err="1">
              <a:solidFill>
                <a:srgbClr val="FFC000"/>
              </a:solidFill>
            </a:rPr>
            <a:t>XText</a:t>
          </a:r>
          <a:endParaRPr lang="ru-RU" b="1" u="sng" dirty="0">
            <a:solidFill>
              <a:srgbClr val="FFC000"/>
            </a:solidFill>
          </a:endParaRPr>
        </a:p>
      </dgm:t>
    </dgm:pt>
    <dgm:pt modelId="{891DC5EB-6F50-4FD3-8AE0-971ED06BB47A}" type="parTrans" cxnId="{084CFFCA-7622-4780-A03D-8C1B025B5395}">
      <dgm:prSet/>
      <dgm:spPr/>
      <dgm:t>
        <a:bodyPr/>
        <a:lstStyle/>
        <a:p>
          <a:endParaRPr lang="ru-RU"/>
        </a:p>
      </dgm:t>
    </dgm:pt>
    <dgm:pt modelId="{5A04D7E2-B2EE-4DBA-96A8-2D8C8A805E67}" type="sibTrans" cxnId="{084CFFCA-7622-4780-A03D-8C1B025B5395}">
      <dgm:prSet/>
      <dgm:spPr/>
      <dgm:t>
        <a:bodyPr/>
        <a:lstStyle/>
        <a:p>
          <a:endParaRPr lang="ru-RU"/>
        </a:p>
      </dgm:t>
    </dgm:pt>
    <dgm:pt modelId="{9E5238F7-1C34-4424-9E0C-CD050B7635D8}">
      <dgm:prSet phldrT="[Текст]" custT="1"/>
      <dgm:spPr/>
      <dgm:t>
        <a:bodyPr/>
        <a:lstStyle/>
        <a:p>
          <a:r>
            <a:rPr lang="en-US" sz="1400" b="1" u="sng" dirty="0" err="1">
              <a:solidFill>
                <a:srgbClr val="FFC000"/>
              </a:solidFill>
            </a:rPr>
            <a:t>XAttribute</a:t>
          </a:r>
          <a:endParaRPr lang="ru-RU" sz="1400" b="1" u="sng" dirty="0">
            <a:solidFill>
              <a:srgbClr val="FFC000"/>
            </a:solidFill>
          </a:endParaRPr>
        </a:p>
      </dgm:t>
    </dgm:pt>
    <dgm:pt modelId="{77D19290-C862-4615-8B11-AA1B9F03F23C}" type="parTrans" cxnId="{2A1462A9-D342-4BE4-BF49-B53E48146850}">
      <dgm:prSet/>
      <dgm:spPr/>
      <dgm:t>
        <a:bodyPr/>
        <a:lstStyle/>
        <a:p>
          <a:endParaRPr lang="ru-RU"/>
        </a:p>
      </dgm:t>
    </dgm:pt>
    <dgm:pt modelId="{B36FE330-5947-4073-97E6-D6EB92ADFEA4}" type="sibTrans" cxnId="{2A1462A9-D342-4BE4-BF49-B53E48146850}">
      <dgm:prSet/>
      <dgm:spPr/>
      <dgm:t>
        <a:bodyPr/>
        <a:lstStyle/>
        <a:p>
          <a:endParaRPr lang="ru-RU"/>
        </a:p>
      </dgm:t>
    </dgm:pt>
    <dgm:pt modelId="{319D0871-92C8-4CFF-A9B2-F2774A3393FE}">
      <dgm:prSet phldrT="[Текст]"/>
      <dgm:spPr/>
      <dgm:t>
        <a:bodyPr/>
        <a:lstStyle/>
        <a:p>
          <a:r>
            <a:rPr lang="en-US" dirty="0" err="1"/>
            <a:t>XCData</a:t>
          </a:r>
          <a:endParaRPr lang="ru-RU" dirty="0"/>
        </a:p>
      </dgm:t>
    </dgm:pt>
    <dgm:pt modelId="{650443C3-0844-4A34-A1A9-F29A69F84FF9}" type="parTrans" cxnId="{E75DFE99-62AF-48BB-9EA6-1716F36B9E31}">
      <dgm:prSet/>
      <dgm:spPr/>
      <dgm:t>
        <a:bodyPr/>
        <a:lstStyle/>
        <a:p>
          <a:endParaRPr lang="ru-RU"/>
        </a:p>
      </dgm:t>
    </dgm:pt>
    <dgm:pt modelId="{6BF51E3F-1F23-470D-9CBD-3F12B6ECB46C}" type="sibTrans" cxnId="{E75DFE99-62AF-48BB-9EA6-1716F36B9E31}">
      <dgm:prSet/>
      <dgm:spPr/>
      <dgm:t>
        <a:bodyPr/>
        <a:lstStyle/>
        <a:p>
          <a:endParaRPr lang="ru-RU"/>
        </a:p>
      </dgm:t>
    </dgm:pt>
    <dgm:pt modelId="{7C1A439D-4FEF-4F72-85BC-22B546ACAFEC}">
      <dgm:prSet phldrT="[Текст]"/>
      <dgm:spPr/>
      <dgm:t>
        <a:bodyPr/>
        <a:lstStyle/>
        <a:p>
          <a:r>
            <a:rPr lang="en-US" dirty="0" err="1"/>
            <a:t>XDeclaration</a:t>
          </a:r>
          <a:endParaRPr lang="ru-RU" dirty="0"/>
        </a:p>
      </dgm:t>
    </dgm:pt>
    <dgm:pt modelId="{1D788E8C-65B5-46DE-A57E-8D49E633CC2C}" type="parTrans" cxnId="{1FFEDE7B-E530-4ADA-96A0-C456CED76478}">
      <dgm:prSet/>
      <dgm:spPr/>
      <dgm:t>
        <a:bodyPr/>
        <a:lstStyle/>
        <a:p>
          <a:endParaRPr lang="ru-RU"/>
        </a:p>
      </dgm:t>
    </dgm:pt>
    <dgm:pt modelId="{6A508C30-E429-45B4-B200-A9C6701F0E8F}" type="sibTrans" cxnId="{1FFEDE7B-E530-4ADA-96A0-C456CED76478}">
      <dgm:prSet/>
      <dgm:spPr/>
      <dgm:t>
        <a:bodyPr/>
        <a:lstStyle/>
        <a:p>
          <a:endParaRPr lang="ru-RU"/>
        </a:p>
      </dgm:t>
    </dgm:pt>
    <dgm:pt modelId="{7D59F729-AA33-4F4B-B820-2BFD9D115A4C}">
      <dgm:prSet phldrT="[Текст]"/>
      <dgm:spPr/>
      <dgm:t>
        <a:bodyPr/>
        <a:lstStyle/>
        <a:p>
          <a:r>
            <a:rPr lang="en-US" dirty="0" err="1"/>
            <a:t>XStreamingElement</a:t>
          </a:r>
          <a:endParaRPr lang="ru-RU" dirty="0"/>
        </a:p>
      </dgm:t>
    </dgm:pt>
    <dgm:pt modelId="{BE9DE649-0D5F-456B-AA14-2036227F65C8}" type="parTrans" cxnId="{E18F5BCD-DEB7-4959-A892-50359D1E9415}">
      <dgm:prSet/>
      <dgm:spPr/>
      <dgm:t>
        <a:bodyPr/>
        <a:lstStyle/>
        <a:p>
          <a:endParaRPr lang="ru-RU"/>
        </a:p>
      </dgm:t>
    </dgm:pt>
    <dgm:pt modelId="{9830AA2B-6551-4BCE-B85A-4943E644DF13}" type="sibTrans" cxnId="{E18F5BCD-DEB7-4959-A892-50359D1E9415}">
      <dgm:prSet/>
      <dgm:spPr/>
      <dgm:t>
        <a:bodyPr/>
        <a:lstStyle/>
        <a:p>
          <a:endParaRPr lang="ru-RU"/>
        </a:p>
      </dgm:t>
    </dgm:pt>
    <dgm:pt modelId="{6182071A-AE21-499D-A30A-6D50F83F0B85}">
      <dgm:prSet phldrT="[Текст]"/>
      <dgm:spPr/>
      <dgm:t>
        <a:bodyPr/>
        <a:lstStyle/>
        <a:p>
          <a:r>
            <a:rPr lang="en-US" dirty="0" err="1"/>
            <a:t>XNanespace</a:t>
          </a:r>
          <a:endParaRPr lang="ru-RU" dirty="0"/>
        </a:p>
      </dgm:t>
    </dgm:pt>
    <dgm:pt modelId="{FE509C4C-85E3-4865-8B3F-CE769534FEB1}" type="parTrans" cxnId="{596885BD-8070-4A03-9646-E320662F9537}">
      <dgm:prSet/>
      <dgm:spPr/>
      <dgm:t>
        <a:bodyPr/>
        <a:lstStyle/>
        <a:p>
          <a:endParaRPr lang="ru-RU"/>
        </a:p>
      </dgm:t>
    </dgm:pt>
    <dgm:pt modelId="{524C2EC2-1EF6-4348-88AF-9DBB432E298A}" type="sibTrans" cxnId="{596885BD-8070-4A03-9646-E320662F9537}">
      <dgm:prSet/>
      <dgm:spPr/>
      <dgm:t>
        <a:bodyPr/>
        <a:lstStyle/>
        <a:p>
          <a:endParaRPr lang="ru-RU"/>
        </a:p>
      </dgm:t>
    </dgm:pt>
    <dgm:pt modelId="{4BD7F0B5-0FA8-4998-ACB0-E675FEDD258B}">
      <dgm:prSet phldrT="[Текст]" custT="1"/>
      <dgm:spPr/>
      <dgm:t>
        <a:bodyPr/>
        <a:lstStyle/>
        <a:p>
          <a:r>
            <a:rPr lang="en-US" sz="1800" b="1" u="sng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XObject</a:t>
          </a:r>
          <a:endParaRPr lang="ru-RU" sz="1800" b="1" u="sng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D13876-EA11-48E7-B1BD-486D1B1CB55D}" type="parTrans" cxnId="{C1687724-5B1F-47AB-BCB7-E50BA071740B}">
      <dgm:prSet/>
      <dgm:spPr/>
      <dgm:t>
        <a:bodyPr/>
        <a:lstStyle/>
        <a:p>
          <a:endParaRPr lang="ru-RU"/>
        </a:p>
      </dgm:t>
    </dgm:pt>
    <dgm:pt modelId="{5667395C-DA73-4E27-8D98-970250E47AFC}" type="sibTrans" cxnId="{C1687724-5B1F-47AB-BCB7-E50BA071740B}">
      <dgm:prSet/>
      <dgm:spPr/>
      <dgm:t>
        <a:bodyPr/>
        <a:lstStyle/>
        <a:p>
          <a:endParaRPr lang="ru-RU"/>
        </a:p>
      </dgm:t>
    </dgm:pt>
    <dgm:pt modelId="{E920D926-45A7-46B8-BF91-45E22A8934A7}" type="pres">
      <dgm:prSet presAssocID="{92BB3AF9-7AB2-4883-B15D-8F75A7C8BD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BE6788-EAFB-44D7-9C11-2DF851783700}" type="pres">
      <dgm:prSet presAssocID="{2B7F739B-8E83-40FD-A5A5-8A9F34AFF55B}" presName="root1" presStyleCnt="0"/>
      <dgm:spPr/>
    </dgm:pt>
    <dgm:pt modelId="{4D7BC062-57A4-4EE2-9537-57E0D986B844}" type="pres">
      <dgm:prSet presAssocID="{2B7F739B-8E83-40FD-A5A5-8A9F34AFF55B}" presName="LevelOneTextNode" presStyleLbl="node0" presStyleIdx="0" presStyleCnt="5">
        <dgm:presLayoutVars>
          <dgm:chPref val="3"/>
        </dgm:presLayoutVars>
      </dgm:prSet>
      <dgm:spPr/>
    </dgm:pt>
    <dgm:pt modelId="{1CAC2A3D-FE9A-4F92-99F6-257BCDEFCFF9}" type="pres">
      <dgm:prSet presAssocID="{2B7F739B-8E83-40FD-A5A5-8A9F34AFF55B}" presName="level2hierChild" presStyleCnt="0"/>
      <dgm:spPr/>
    </dgm:pt>
    <dgm:pt modelId="{8190DAF7-6785-474C-8878-FDCF8EE3D3D2}" type="pres">
      <dgm:prSet presAssocID="{6182071A-AE21-499D-A30A-6D50F83F0B85}" presName="root1" presStyleCnt="0"/>
      <dgm:spPr/>
    </dgm:pt>
    <dgm:pt modelId="{EFDBC4CC-D36A-4059-AB35-606CDC1180AE}" type="pres">
      <dgm:prSet presAssocID="{6182071A-AE21-499D-A30A-6D50F83F0B85}" presName="LevelOneTextNode" presStyleLbl="node0" presStyleIdx="1" presStyleCnt="5">
        <dgm:presLayoutVars>
          <dgm:chPref val="3"/>
        </dgm:presLayoutVars>
      </dgm:prSet>
      <dgm:spPr/>
    </dgm:pt>
    <dgm:pt modelId="{911EAF99-A900-4512-B7AD-D6252324599A}" type="pres">
      <dgm:prSet presAssocID="{6182071A-AE21-499D-A30A-6D50F83F0B85}" presName="level2hierChild" presStyleCnt="0"/>
      <dgm:spPr/>
    </dgm:pt>
    <dgm:pt modelId="{ADA87DD7-F358-48F6-96E1-E2BF5039253A}" type="pres">
      <dgm:prSet presAssocID="{4BD7F0B5-0FA8-4998-ACB0-E675FEDD258B}" presName="root1" presStyleCnt="0"/>
      <dgm:spPr/>
    </dgm:pt>
    <dgm:pt modelId="{6F913A2A-4709-4E61-90B1-08D8DED9E702}" type="pres">
      <dgm:prSet presAssocID="{4BD7F0B5-0FA8-4998-ACB0-E675FEDD258B}" presName="LevelOneTextNode" presStyleLbl="node0" presStyleIdx="2" presStyleCnt="5">
        <dgm:presLayoutVars>
          <dgm:chPref val="3"/>
        </dgm:presLayoutVars>
      </dgm:prSet>
      <dgm:spPr/>
    </dgm:pt>
    <dgm:pt modelId="{9DA9AC67-9911-4045-99C6-0D3363BD4E41}" type="pres">
      <dgm:prSet presAssocID="{4BD7F0B5-0FA8-4998-ACB0-E675FEDD258B}" presName="level2hierChild" presStyleCnt="0"/>
      <dgm:spPr/>
    </dgm:pt>
    <dgm:pt modelId="{FC21BD7A-1BB6-4C66-A047-F93B4C89983C}" type="pres">
      <dgm:prSet presAssocID="{6D8F986F-5E3C-4090-8992-A80C47A77298}" presName="conn2-1" presStyleLbl="parChTrans1D2" presStyleIdx="0" presStyleCnt="2"/>
      <dgm:spPr/>
    </dgm:pt>
    <dgm:pt modelId="{20054744-CBDB-488B-86FD-BBCC025573F7}" type="pres">
      <dgm:prSet presAssocID="{6D8F986F-5E3C-4090-8992-A80C47A77298}" presName="connTx" presStyleLbl="parChTrans1D2" presStyleIdx="0" presStyleCnt="2"/>
      <dgm:spPr/>
    </dgm:pt>
    <dgm:pt modelId="{5C3E0F5F-CA25-4456-BEE5-1A967A2C1BF7}" type="pres">
      <dgm:prSet presAssocID="{6F1940A0-E0A2-447C-B755-EBC5270A457A}" presName="root2" presStyleCnt="0"/>
      <dgm:spPr/>
    </dgm:pt>
    <dgm:pt modelId="{63536747-935D-4DA6-941D-6E681D3DBAC8}" type="pres">
      <dgm:prSet presAssocID="{6F1940A0-E0A2-447C-B755-EBC5270A457A}" presName="LevelTwoTextNode" presStyleLbl="node2" presStyleIdx="0" presStyleCnt="2">
        <dgm:presLayoutVars>
          <dgm:chPref val="3"/>
        </dgm:presLayoutVars>
      </dgm:prSet>
      <dgm:spPr/>
    </dgm:pt>
    <dgm:pt modelId="{D56AF3B3-99CE-4D20-A607-94767AC5D5A2}" type="pres">
      <dgm:prSet presAssocID="{6F1940A0-E0A2-447C-B755-EBC5270A457A}" presName="level3hierChild" presStyleCnt="0"/>
      <dgm:spPr/>
    </dgm:pt>
    <dgm:pt modelId="{ACF6269D-A29A-4EA1-A288-A088C7B7272C}" type="pres">
      <dgm:prSet presAssocID="{16AD9260-8E81-4A31-8E82-C5559E277D21}" presName="conn2-1" presStyleLbl="parChTrans1D3" presStyleIdx="0" presStyleCnt="5"/>
      <dgm:spPr/>
    </dgm:pt>
    <dgm:pt modelId="{67EDCB7D-F116-4778-94EF-1BAC5B202840}" type="pres">
      <dgm:prSet presAssocID="{16AD9260-8E81-4A31-8E82-C5559E277D21}" presName="connTx" presStyleLbl="parChTrans1D3" presStyleIdx="0" presStyleCnt="5"/>
      <dgm:spPr/>
    </dgm:pt>
    <dgm:pt modelId="{287F6F41-92B5-4E20-98E3-3AC9F1932894}" type="pres">
      <dgm:prSet presAssocID="{44896C56-0E06-42AD-8059-9D2997E84291}" presName="root2" presStyleCnt="0"/>
      <dgm:spPr/>
    </dgm:pt>
    <dgm:pt modelId="{8A91B825-21BE-4C14-A1E6-FA4B787C5104}" type="pres">
      <dgm:prSet presAssocID="{44896C56-0E06-42AD-8059-9D2997E84291}" presName="LevelTwoTextNode" presStyleLbl="node3" presStyleIdx="0" presStyleCnt="5">
        <dgm:presLayoutVars>
          <dgm:chPref val="3"/>
        </dgm:presLayoutVars>
      </dgm:prSet>
      <dgm:spPr/>
    </dgm:pt>
    <dgm:pt modelId="{69E30301-6E73-4069-BE58-E61B98D80855}" type="pres">
      <dgm:prSet presAssocID="{44896C56-0E06-42AD-8059-9D2997E84291}" presName="level3hierChild" presStyleCnt="0"/>
      <dgm:spPr/>
    </dgm:pt>
    <dgm:pt modelId="{3CA56884-B5F2-46DD-9EDE-BA7487F2A4D8}" type="pres">
      <dgm:prSet presAssocID="{2CB970E1-21F7-459F-8262-206D09659874}" presName="conn2-1" presStyleLbl="parChTrans1D3" presStyleIdx="1" presStyleCnt="5"/>
      <dgm:spPr/>
    </dgm:pt>
    <dgm:pt modelId="{BB82B5C1-6474-4298-9495-1D5C2593FA67}" type="pres">
      <dgm:prSet presAssocID="{2CB970E1-21F7-459F-8262-206D09659874}" presName="connTx" presStyleLbl="parChTrans1D3" presStyleIdx="1" presStyleCnt="5"/>
      <dgm:spPr/>
    </dgm:pt>
    <dgm:pt modelId="{841C8EB4-3D16-4A32-BA83-56D27B7E4DCB}" type="pres">
      <dgm:prSet presAssocID="{80F937B2-CF4D-4F45-8B6E-E73EF3204825}" presName="root2" presStyleCnt="0"/>
      <dgm:spPr/>
    </dgm:pt>
    <dgm:pt modelId="{90526E49-FB52-484D-B4FE-F01111FEE6B1}" type="pres">
      <dgm:prSet presAssocID="{80F937B2-CF4D-4F45-8B6E-E73EF3204825}" presName="LevelTwoTextNode" presStyleLbl="node3" presStyleIdx="1" presStyleCnt="5">
        <dgm:presLayoutVars>
          <dgm:chPref val="3"/>
        </dgm:presLayoutVars>
      </dgm:prSet>
      <dgm:spPr/>
    </dgm:pt>
    <dgm:pt modelId="{8ED41213-F4CF-4DB1-9577-BB9524496D4B}" type="pres">
      <dgm:prSet presAssocID="{80F937B2-CF4D-4F45-8B6E-E73EF3204825}" presName="level3hierChild" presStyleCnt="0"/>
      <dgm:spPr/>
    </dgm:pt>
    <dgm:pt modelId="{BE24DD17-C610-4E54-AF06-1E9E82CBBBD4}" type="pres">
      <dgm:prSet presAssocID="{B872C749-B519-46F6-A62E-61C04B5854C7}" presName="conn2-1" presStyleLbl="parChTrans1D4" presStyleIdx="0" presStyleCnt="3"/>
      <dgm:spPr/>
    </dgm:pt>
    <dgm:pt modelId="{50646975-497C-4C2C-AC11-71EEBFEC14FB}" type="pres">
      <dgm:prSet presAssocID="{B872C749-B519-46F6-A62E-61C04B5854C7}" presName="connTx" presStyleLbl="parChTrans1D4" presStyleIdx="0" presStyleCnt="3"/>
      <dgm:spPr/>
    </dgm:pt>
    <dgm:pt modelId="{2AB93016-CA87-4093-B349-4F0E352018DB}" type="pres">
      <dgm:prSet presAssocID="{86D32D76-746E-4F5C-866F-15C97BDDC349}" presName="root2" presStyleCnt="0"/>
      <dgm:spPr/>
    </dgm:pt>
    <dgm:pt modelId="{7C617BCE-4EE1-4BC3-B173-FB36599103BD}" type="pres">
      <dgm:prSet presAssocID="{86D32D76-746E-4F5C-866F-15C97BDDC349}" presName="LevelTwoTextNode" presStyleLbl="node4" presStyleIdx="0" presStyleCnt="3">
        <dgm:presLayoutVars>
          <dgm:chPref val="3"/>
        </dgm:presLayoutVars>
      </dgm:prSet>
      <dgm:spPr/>
    </dgm:pt>
    <dgm:pt modelId="{80B5AFC5-72DA-40B2-B99F-FDCAF335A2AB}" type="pres">
      <dgm:prSet presAssocID="{86D32D76-746E-4F5C-866F-15C97BDDC349}" presName="level3hierChild" presStyleCnt="0"/>
      <dgm:spPr/>
    </dgm:pt>
    <dgm:pt modelId="{E1A3B0A9-6F7F-4CDC-A504-3C057DF94572}" type="pres">
      <dgm:prSet presAssocID="{5D956075-F6AD-4BA8-AB3D-32BC258705C5}" presName="conn2-1" presStyleLbl="parChTrans1D4" presStyleIdx="1" presStyleCnt="3"/>
      <dgm:spPr/>
    </dgm:pt>
    <dgm:pt modelId="{FD466D91-537C-49F1-A834-C50C0F4AACE3}" type="pres">
      <dgm:prSet presAssocID="{5D956075-F6AD-4BA8-AB3D-32BC258705C5}" presName="connTx" presStyleLbl="parChTrans1D4" presStyleIdx="1" presStyleCnt="3"/>
      <dgm:spPr/>
    </dgm:pt>
    <dgm:pt modelId="{22D097C9-B6A0-479D-BEB7-7ED77D507DB5}" type="pres">
      <dgm:prSet presAssocID="{E0828725-5077-41A2-BAAF-4E1376994275}" presName="root2" presStyleCnt="0"/>
      <dgm:spPr/>
    </dgm:pt>
    <dgm:pt modelId="{06F89F34-64D5-4B92-A94D-1D2DCCF2BB0C}" type="pres">
      <dgm:prSet presAssocID="{E0828725-5077-41A2-BAAF-4E1376994275}" presName="LevelTwoTextNode" presStyleLbl="node4" presStyleIdx="1" presStyleCnt="3">
        <dgm:presLayoutVars>
          <dgm:chPref val="3"/>
        </dgm:presLayoutVars>
      </dgm:prSet>
      <dgm:spPr/>
    </dgm:pt>
    <dgm:pt modelId="{BAA6602F-99CA-49F5-9152-B1B46F1E23C2}" type="pres">
      <dgm:prSet presAssocID="{E0828725-5077-41A2-BAAF-4E1376994275}" presName="level3hierChild" presStyleCnt="0"/>
      <dgm:spPr/>
    </dgm:pt>
    <dgm:pt modelId="{F36D98C2-13F9-479A-8D2A-8E843C3CE458}" type="pres">
      <dgm:prSet presAssocID="{18D5C184-4F70-4AD4-8E73-AAEA03C9F65F}" presName="conn2-1" presStyleLbl="parChTrans1D3" presStyleIdx="2" presStyleCnt="5"/>
      <dgm:spPr/>
    </dgm:pt>
    <dgm:pt modelId="{C7036C6E-476D-44C8-AE51-FD46FE5CCB96}" type="pres">
      <dgm:prSet presAssocID="{18D5C184-4F70-4AD4-8E73-AAEA03C9F65F}" presName="connTx" presStyleLbl="parChTrans1D3" presStyleIdx="2" presStyleCnt="5"/>
      <dgm:spPr/>
    </dgm:pt>
    <dgm:pt modelId="{029C582E-8515-4C3B-BD49-0127D71D97DF}" type="pres">
      <dgm:prSet presAssocID="{C30518EC-C850-43E4-B278-0284A2463801}" presName="root2" presStyleCnt="0"/>
      <dgm:spPr/>
    </dgm:pt>
    <dgm:pt modelId="{DD8ECE97-1B72-4E7C-9845-6D3B1A03663D}" type="pres">
      <dgm:prSet presAssocID="{C30518EC-C850-43E4-B278-0284A2463801}" presName="LevelTwoTextNode" presStyleLbl="node3" presStyleIdx="2" presStyleCnt="5">
        <dgm:presLayoutVars>
          <dgm:chPref val="3"/>
        </dgm:presLayoutVars>
      </dgm:prSet>
      <dgm:spPr/>
    </dgm:pt>
    <dgm:pt modelId="{5521E924-A2DE-41D8-9539-42418C94B07E}" type="pres">
      <dgm:prSet presAssocID="{C30518EC-C850-43E4-B278-0284A2463801}" presName="level3hierChild" presStyleCnt="0"/>
      <dgm:spPr/>
    </dgm:pt>
    <dgm:pt modelId="{0291F0EC-9608-4883-9EAD-566251F0C543}" type="pres">
      <dgm:prSet presAssocID="{9449D85F-3551-4167-BA40-54228D7C4E51}" presName="conn2-1" presStyleLbl="parChTrans1D3" presStyleIdx="3" presStyleCnt="5"/>
      <dgm:spPr/>
    </dgm:pt>
    <dgm:pt modelId="{530E69F1-6F9F-497B-8EF7-5388C50D82A3}" type="pres">
      <dgm:prSet presAssocID="{9449D85F-3551-4167-BA40-54228D7C4E51}" presName="connTx" presStyleLbl="parChTrans1D3" presStyleIdx="3" presStyleCnt="5"/>
      <dgm:spPr/>
    </dgm:pt>
    <dgm:pt modelId="{8633F5F4-C0AC-438B-9F7A-0A716DFBCD04}" type="pres">
      <dgm:prSet presAssocID="{2D43E485-65A8-44C0-9757-84799ED4AB0C}" presName="root2" presStyleCnt="0"/>
      <dgm:spPr/>
    </dgm:pt>
    <dgm:pt modelId="{6D9ECC39-8B7C-47C0-91B3-A4A31738C991}" type="pres">
      <dgm:prSet presAssocID="{2D43E485-65A8-44C0-9757-84799ED4AB0C}" presName="LevelTwoTextNode" presStyleLbl="node3" presStyleIdx="3" presStyleCnt="5">
        <dgm:presLayoutVars>
          <dgm:chPref val="3"/>
        </dgm:presLayoutVars>
      </dgm:prSet>
      <dgm:spPr/>
    </dgm:pt>
    <dgm:pt modelId="{A03B6202-0B2F-40A2-AD97-38860493104E}" type="pres">
      <dgm:prSet presAssocID="{2D43E485-65A8-44C0-9757-84799ED4AB0C}" presName="level3hierChild" presStyleCnt="0"/>
      <dgm:spPr/>
    </dgm:pt>
    <dgm:pt modelId="{63B4617E-07AF-40C9-82A2-69B518B0D52B}" type="pres">
      <dgm:prSet presAssocID="{891DC5EB-6F50-4FD3-8AE0-971ED06BB47A}" presName="conn2-1" presStyleLbl="parChTrans1D3" presStyleIdx="4" presStyleCnt="5"/>
      <dgm:spPr/>
    </dgm:pt>
    <dgm:pt modelId="{267B9712-11AC-4619-9CF2-9BBEC80512AB}" type="pres">
      <dgm:prSet presAssocID="{891DC5EB-6F50-4FD3-8AE0-971ED06BB47A}" presName="connTx" presStyleLbl="parChTrans1D3" presStyleIdx="4" presStyleCnt="5"/>
      <dgm:spPr/>
    </dgm:pt>
    <dgm:pt modelId="{F07A12C6-218A-4EDF-8F18-471D810ECF55}" type="pres">
      <dgm:prSet presAssocID="{5103E7D8-FB0F-4C06-B88D-0DD3DA56588C}" presName="root2" presStyleCnt="0"/>
      <dgm:spPr/>
    </dgm:pt>
    <dgm:pt modelId="{7EEF68B1-1C6B-409D-8CA8-52CDED893461}" type="pres">
      <dgm:prSet presAssocID="{5103E7D8-FB0F-4C06-B88D-0DD3DA56588C}" presName="LevelTwoTextNode" presStyleLbl="node3" presStyleIdx="4" presStyleCnt="5">
        <dgm:presLayoutVars>
          <dgm:chPref val="3"/>
        </dgm:presLayoutVars>
      </dgm:prSet>
      <dgm:spPr/>
    </dgm:pt>
    <dgm:pt modelId="{405150B3-E95F-4FBF-AE5D-81381F166A6E}" type="pres">
      <dgm:prSet presAssocID="{5103E7D8-FB0F-4C06-B88D-0DD3DA56588C}" presName="level3hierChild" presStyleCnt="0"/>
      <dgm:spPr/>
    </dgm:pt>
    <dgm:pt modelId="{54ECAAD7-EB19-4AE9-AEE3-8BCA95E5849F}" type="pres">
      <dgm:prSet presAssocID="{650443C3-0844-4A34-A1A9-F29A69F84FF9}" presName="conn2-1" presStyleLbl="parChTrans1D4" presStyleIdx="2" presStyleCnt="3"/>
      <dgm:spPr/>
    </dgm:pt>
    <dgm:pt modelId="{F257FD32-A13C-410E-A72D-8F5723D0597F}" type="pres">
      <dgm:prSet presAssocID="{650443C3-0844-4A34-A1A9-F29A69F84FF9}" presName="connTx" presStyleLbl="parChTrans1D4" presStyleIdx="2" presStyleCnt="3"/>
      <dgm:spPr/>
    </dgm:pt>
    <dgm:pt modelId="{C7DF24E3-EEC8-4931-BF62-14E40D74862E}" type="pres">
      <dgm:prSet presAssocID="{319D0871-92C8-4CFF-A9B2-F2774A3393FE}" presName="root2" presStyleCnt="0"/>
      <dgm:spPr/>
    </dgm:pt>
    <dgm:pt modelId="{EA592134-5CC6-471F-BB00-5AF58B137F27}" type="pres">
      <dgm:prSet presAssocID="{319D0871-92C8-4CFF-A9B2-F2774A3393FE}" presName="LevelTwoTextNode" presStyleLbl="node4" presStyleIdx="2" presStyleCnt="3">
        <dgm:presLayoutVars>
          <dgm:chPref val="3"/>
        </dgm:presLayoutVars>
      </dgm:prSet>
      <dgm:spPr/>
    </dgm:pt>
    <dgm:pt modelId="{E11F306B-E8F9-47B8-938E-C08941033932}" type="pres">
      <dgm:prSet presAssocID="{319D0871-92C8-4CFF-A9B2-F2774A3393FE}" presName="level3hierChild" presStyleCnt="0"/>
      <dgm:spPr/>
    </dgm:pt>
    <dgm:pt modelId="{EFB82A8A-899A-4977-BC15-2433E23C5B7D}" type="pres">
      <dgm:prSet presAssocID="{77D19290-C862-4615-8B11-AA1B9F03F23C}" presName="conn2-1" presStyleLbl="parChTrans1D2" presStyleIdx="1" presStyleCnt="2"/>
      <dgm:spPr/>
    </dgm:pt>
    <dgm:pt modelId="{EBEA80F6-070B-419A-A256-9DF2B96CB871}" type="pres">
      <dgm:prSet presAssocID="{77D19290-C862-4615-8B11-AA1B9F03F23C}" presName="connTx" presStyleLbl="parChTrans1D2" presStyleIdx="1" presStyleCnt="2"/>
      <dgm:spPr/>
    </dgm:pt>
    <dgm:pt modelId="{2619EC1D-E88C-4218-8835-490F8D07B1E6}" type="pres">
      <dgm:prSet presAssocID="{9E5238F7-1C34-4424-9E0C-CD050B7635D8}" presName="root2" presStyleCnt="0"/>
      <dgm:spPr/>
    </dgm:pt>
    <dgm:pt modelId="{4016C0A0-0835-4A09-BB66-7FA802C86063}" type="pres">
      <dgm:prSet presAssocID="{9E5238F7-1C34-4424-9E0C-CD050B7635D8}" presName="LevelTwoTextNode" presStyleLbl="node2" presStyleIdx="1" presStyleCnt="2">
        <dgm:presLayoutVars>
          <dgm:chPref val="3"/>
        </dgm:presLayoutVars>
      </dgm:prSet>
      <dgm:spPr/>
    </dgm:pt>
    <dgm:pt modelId="{FA5531BD-C90A-4A7B-B96A-EFD2EB3DFB11}" type="pres">
      <dgm:prSet presAssocID="{9E5238F7-1C34-4424-9E0C-CD050B7635D8}" presName="level3hierChild" presStyleCnt="0"/>
      <dgm:spPr/>
    </dgm:pt>
    <dgm:pt modelId="{340A86B9-132B-48B1-8684-31F493D207D6}" type="pres">
      <dgm:prSet presAssocID="{7C1A439D-4FEF-4F72-85BC-22B546ACAFEC}" presName="root1" presStyleCnt="0"/>
      <dgm:spPr/>
    </dgm:pt>
    <dgm:pt modelId="{44AAD253-72EF-413C-AEA4-E8E08906363B}" type="pres">
      <dgm:prSet presAssocID="{7C1A439D-4FEF-4F72-85BC-22B546ACAFEC}" presName="LevelOneTextNode" presStyleLbl="node0" presStyleIdx="3" presStyleCnt="5">
        <dgm:presLayoutVars>
          <dgm:chPref val="3"/>
        </dgm:presLayoutVars>
      </dgm:prSet>
      <dgm:spPr/>
    </dgm:pt>
    <dgm:pt modelId="{CFC81098-0500-4D90-AE54-C35BCCDF5500}" type="pres">
      <dgm:prSet presAssocID="{7C1A439D-4FEF-4F72-85BC-22B546ACAFEC}" presName="level2hierChild" presStyleCnt="0"/>
      <dgm:spPr/>
    </dgm:pt>
    <dgm:pt modelId="{CDABCD71-8AD4-45E2-B43C-772CAC085AA9}" type="pres">
      <dgm:prSet presAssocID="{7D59F729-AA33-4F4B-B820-2BFD9D115A4C}" presName="root1" presStyleCnt="0"/>
      <dgm:spPr/>
    </dgm:pt>
    <dgm:pt modelId="{27323560-8B8F-4E96-997F-71762595814A}" type="pres">
      <dgm:prSet presAssocID="{7D59F729-AA33-4F4B-B820-2BFD9D115A4C}" presName="LevelOneTextNode" presStyleLbl="node0" presStyleIdx="4" presStyleCnt="5">
        <dgm:presLayoutVars>
          <dgm:chPref val="3"/>
        </dgm:presLayoutVars>
      </dgm:prSet>
      <dgm:spPr/>
    </dgm:pt>
    <dgm:pt modelId="{B0172C98-FC75-4EE3-989E-333A72E095F2}" type="pres">
      <dgm:prSet presAssocID="{7D59F729-AA33-4F4B-B820-2BFD9D115A4C}" presName="level2hierChild" presStyleCnt="0"/>
      <dgm:spPr/>
    </dgm:pt>
  </dgm:ptLst>
  <dgm:cxnLst>
    <dgm:cxn modelId="{32F52606-B85A-42E8-8493-77A38D97CE03}" type="presOf" srcId="{18D5C184-4F70-4AD4-8E73-AAEA03C9F65F}" destId="{F36D98C2-13F9-479A-8D2A-8E843C3CE458}" srcOrd="0" destOrd="0" presId="urn:microsoft.com/office/officeart/2005/8/layout/hierarchy2"/>
    <dgm:cxn modelId="{BB55110A-461F-4335-BF2C-D56FC762BCED}" type="presOf" srcId="{5103E7D8-FB0F-4C06-B88D-0DD3DA56588C}" destId="{7EEF68B1-1C6B-409D-8CA8-52CDED893461}" srcOrd="0" destOrd="0" presId="urn:microsoft.com/office/officeart/2005/8/layout/hierarchy2"/>
    <dgm:cxn modelId="{51D3910B-29F7-4335-A0DD-E259CEC8511D}" type="presOf" srcId="{2CB970E1-21F7-459F-8262-206D09659874}" destId="{3CA56884-B5F2-46DD-9EDE-BA7487F2A4D8}" srcOrd="0" destOrd="0" presId="urn:microsoft.com/office/officeart/2005/8/layout/hierarchy2"/>
    <dgm:cxn modelId="{ED6A5F0C-2112-426D-8F2A-E59D51C4D18A}" type="presOf" srcId="{B872C749-B519-46F6-A62E-61C04B5854C7}" destId="{BE24DD17-C610-4E54-AF06-1E9E82CBBBD4}" srcOrd="0" destOrd="0" presId="urn:microsoft.com/office/officeart/2005/8/layout/hierarchy2"/>
    <dgm:cxn modelId="{F083C514-CA31-4637-83D5-7BA75346BF39}" type="presOf" srcId="{77D19290-C862-4615-8B11-AA1B9F03F23C}" destId="{EFB82A8A-899A-4977-BC15-2433E23C5B7D}" srcOrd="0" destOrd="0" presId="urn:microsoft.com/office/officeart/2005/8/layout/hierarchy2"/>
    <dgm:cxn modelId="{35F11316-CC7F-44E0-95F9-63A187AA92CE}" type="presOf" srcId="{80F937B2-CF4D-4F45-8B6E-E73EF3204825}" destId="{90526E49-FB52-484D-B4FE-F01111FEE6B1}" srcOrd="0" destOrd="0" presId="urn:microsoft.com/office/officeart/2005/8/layout/hierarchy2"/>
    <dgm:cxn modelId="{D9830E19-9A12-4819-9711-ED7989C904B6}" type="presOf" srcId="{5D956075-F6AD-4BA8-AB3D-32BC258705C5}" destId="{E1A3B0A9-6F7F-4CDC-A504-3C057DF94572}" srcOrd="0" destOrd="0" presId="urn:microsoft.com/office/officeart/2005/8/layout/hierarchy2"/>
    <dgm:cxn modelId="{B8C25419-5112-45FC-93E2-CBEA20508746}" type="presOf" srcId="{650443C3-0844-4A34-A1A9-F29A69F84FF9}" destId="{F257FD32-A13C-410E-A72D-8F5723D0597F}" srcOrd="1" destOrd="0" presId="urn:microsoft.com/office/officeart/2005/8/layout/hierarchy2"/>
    <dgm:cxn modelId="{C1687724-5B1F-47AB-BCB7-E50BA071740B}" srcId="{92BB3AF9-7AB2-4883-B15D-8F75A7C8BD26}" destId="{4BD7F0B5-0FA8-4998-ACB0-E675FEDD258B}" srcOrd="2" destOrd="0" parTransId="{39D13876-EA11-48E7-B1BD-486D1B1CB55D}" sibTransId="{5667395C-DA73-4E27-8D98-970250E47AFC}"/>
    <dgm:cxn modelId="{10280A27-6328-4200-B5BA-148AEFA528B6}" type="presOf" srcId="{6F1940A0-E0A2-447C-B755-EBC5270A457A}" destId="{63536747-935D-4DA6-941D-6E681D3DBAC8}" srcOrd="0" destOrd="0" presId="urn:microsoft.com/office/officeart/2005/8/layout/hierarchy2"/>
    <dgm:cxn modelId="{126EC62C-1357-4C61-B44E-9165AF369622}" srcId="{6F1940A0-E0A2-447C-B755-EBC5270A457A}" destId="{C30518EC-C850-43E4-B278-0284A2463801}" srcOrd="2" destOrd="0" parTransId="{18D5C184-4F70-4AD4-8E73-AAEA03C9F65F}" sibTransId="{38F5667A-8993-4035-AA8D-FCD60BBA9552}"/>
    <dgm:cxn modelId="{E8D60E2E-A3C9-40A0-9A4E-E3DD54B9B987}" type="presOf" srcId="{E0828725-5077-41A2-BAAF-4E1376994275}" destId="{06F89F34-64D5-4B92-A94D-1D2DCCF2BB0C}" srcOrd="0" destOrd="0" presId="urn:microsoft.com/office/officeart/2005/8/layout/hierarchy2"/>
    <dgm:cxn modelId="{E2207C30-5B68-44C3-A8BD-7C1AB047FCCD}" type="presOf" srcId="{891DC5EB-6F50-4FD3-8AE0-971ED06BB47A}" destId="{267B9712-11AC-4619-9CF2-9BBEC80512AB}" srcOrd="1" destOrd="0" presId="urn:microsoft.com/office/officeart/2005/8/layout/hierarchy2"/>
    <dgm:cxn modelId="{6F24435F-0A13-4174-AE99-265410FD32CB}" type="presOf" srcId="{86D32D76-746E-4F5C-866F-15C97BDDC349}" destId="{7C617BCE-4EE1-4BC3-B173-FB36599103BD}" srcOrd="0" destOrd="0" presId="urn:microsoft.com/office/officeart/2005/8/layout/hierarchy2"/>
    <dgm:cxn modelId="{DBCC3362-67E6-404E-9A25-82DF7CF098B6}" srcId="{92BB3AF9-7AB2-4883-B15D-8F75A7C8BD26}" destId="{2B7F739B-8E83-40FD-A5A5-8A9F34AFF55B}" srcOrd="0" destOrd="0" parTransId="{90ADB1D9-0FE1-4B0C-AE07-2E0651AFDCCD}" sibTransId="{AC62EB12-F317-45EE-BC30-7AF02DDEDA00}"/>
    <dgm:cxn modelId="{BD7B9463-2BA8-4074-A9B7-AFABEC1E4B28}" type="presOf" srcId="{77D19290-C862-4615-8B11-AA1B9F03F23C}" destId="{EBEA80F6-070B-419A-A256-9DF2B96CB871}" srcOrd="1" destOrd="0" presId="urn:microsoft.com/office/officeart/2005/8/layout/hierarchy2"/>
    <dgm:cxn modelId="{22A5B36A-04AC-40BF-BF84-D33EA8384DC0}" srcId="{80F937B2-CF4D-4F45-8B6E-E73EF3204825}" destId="{E0828725-5077-41A2-BAAF-4E1376994275}" srcOrd="1" destOrd="0" parTransId="{5D956075-F6AD-4BA8-AB3D-32BC258705C5}" sibTransId="{228A58AE-02BF-4856-866B-6DC06B65D0B5}"/>
    <dgm:cxn modelId="{ADDABE71-0B96-43FF-803B-0BB6A4FEB3A7}" type="presOf" srcId="{7D59F729-AA33-4F4B-B820-2BFD9D115A4C}" destId="{27323560-8B8F-4E96-997F-71762595814A}" srcOrd="0" destOrd="0" presId="urn:microsoft.com/office/officeart/2005/8/layout/hierarchy2"/>
    <dgm:cxn modelId="{8F8EFC72-1318-4A7C-8662-E36F352233FD}" type="presOf" srcId="{2B7F739B-8E83-40FD-A5A5-8A9F34AFF55B}" destId="{4D7BC062-57A4-4EE2-9537-57E0D986B844}" srcOrd="0" destOrd="0" presId="urn:microsoft.com/office/officeart/2005/8/layout/hierarchy2"/>
    <dgm:cxn modelId="{01322755-A36F-4028-BA17-531D657684E9}" type="presOf" srcId="{5D956075-F6AD-4BA8-AB3D-32BC258705C5}" destId="{FD466D91-537C-49F1-A834-C50C0F4AACE3}" srcOrd="1" destOrd="0" presId="urn:microsoft.com/office/officeart/2005/8/layout/hierarchy2"/>
    <dgm:cxn modelId="{6F0A6376-0EC2-49C8-9584-D5B9A654B800}" type="presOf" srcId="{891DC5EB-6F50-4FD3-8AE0-971ED06BB47A}" destId="{63B4617E-07AF-40C9-82A2-69B518B0D52B}" srcOrd="0" destOrd="0" presId="urn:microsoft.com/office/officeart/2005/8/layout/hierarchy2"/>
    <dgm:cxn modelId="{42688076-3DCD-4970-A97D-B30FB292F381}" type="presOf" srcId="{9E5238F7-1C34-4424-9E0C-CD050B7635D8}" destId="{4016C0A0-0835-4A09-BB66-7FA802C86063}" srcOrd="0" destOrd="0" presId="urn:microsoft.com/office/officeart/2005/8/layout/hierarchy2"/>
    <dgm:cxn modelId="{485F9A76-7695-47B7-AA51-11A629C8D037}" srcId="{80F937B2-CF4D-4F45-8B6E-E73EF3204825}" destId="{86D32D76-746E-4F5C-866F-15C97BDDC349}" srcOrd="0" destOrd="0" parTransId="{B872C749-B519-46F6-A62E-61C04B5854C7}" sibTransId="{8D3BFF40-9818-4FC8-9948-8A84CEFF30D3}"/>
    <dgm:cxn modelId="{76D17958-34F3-47BE-B6B4-3BEFF7658574}" srcId="{4BD7F0B5-0FA8-4998-ACB0-E675FEDD258B}" destId="{6F1940A0-E0A2-447C-B755-EBC5270A457A}" srcOrd="0" destOrd="0" parTransId="{6D8F986F-5E3C-4090-8992-A80C47A77298}" sibTransId="{964BA65F-4596-4B32-9171-829673550757}"/>
    <dgm:cxn modelId="{AE5BBC59-D798-452D-8A84-29FBC9F33184}" type="presOf" srcId="{92BB3AF9-7AB2-4883-B15D-8F75A7C8BD26}" destId="{E920D926-45A7-46B8-BF91-45E22A8934A7}" srcOrd="0" destOrd="0" presId="urn:microsoft.com/office/officeart/2005/8/layout/hierarchy2"/>
    <dgm:cxn modelId="{25021B7B-4766-47F9-991E-8D27C6DC71D0}" type="presOf" srcId="{44896C56-0E06-42AD-8059-9D2997E84291}" destId="{8A91B825-21BE-4C14-A1E6-FA4B787C5104}" srcOrd="0" destOrd="0" presId="urn:microsoft.com/office/officeart/2005/8/layout/hierarchy2"/>
    <dgm:cxn modelId="{1FFEDE7B-E530-4ADA-96A0-C456CED76478}" srcId="{92BB3AF9-7AB2-4883-B15D-8F75A7C8BD26}" destId="{7C1A439D-4FEF-4F72-85BC-22B546ACAFEC}" srcOrd="3" destOrd="0" parTransId="{1D788E8C-65B5-46DE-A57E-8D49E633CC2C}" sibTransId="{6A508C30-E429-45B4-B200-A9C6701F0E8F}"/>
    <dgm:cxn modelId="{42F0127E-F042-488B-B7B4-54F80FC4577A}" type="presOf" srcId="{16AD9260-8E81-4A31-8E82-C5559E277D21}" destId="{67EDCB7D-F116-4778-94EF-1BAC5B202840}" srcOrd="1" destOrd="0" presId="urn:microsoft.com/office/officeart/2005/8/layout/hierarchy2"/>
    <dgm:cxn modelId="{45A24C90-CC5D-4A08-A76A-7D8657895926}" type="presOf" srcId="{650443C3-0844-4A34-A1A9-F29A69F84FF9}" destId="{54ECAAD7-EB19-4AE9-AEE3-8BCA95E5849F}" srcOrd="0" destOrd="0" presId="urn:microsoft.com/office/officeart/2005/8/layout/hierarchy2"/>
    <dgm:cxn modelId="{516ADD95-8D65-4B9C-A950-99A7BF9BE057}" srcId="{6F1940A0-E0A2-447C-B755-EBC5270A457A}" destId="{44896C56-0E06-42AD-8059-9D2997E84291}" srcOrd="0" destOrd="0" parTransId="{16AD9260-8E81-4A31-8E82-C5559E277D21}" sibTransId="{D9BA065C-3FF0-47BF-98AE-0449CAD8FBEF}"/>
    <dgm:cxn modelId="{B86AED97-6635-476F-A29B-2E54A27029C8}" type="presOf" srcId="{C30518EC-C850-43E4-B278-0284A2463801}" destId="{DD8ECE97-1B72-4E7C-9845-6D3B1A03663D}" srcOrd="0" destOrd="0" presId="urn:microsoft.com/office/officeart/2005/8/layout/hierarchy2"/>
    <dgm:cxn modelId="{E75DFE99-62AF-48BB-9EA6-1716F36B9E31}" srcId="{5103E7D8-FB0F-4C06-B88D-0DD3DA56588C}" destId="{319D0871-92C8-4CFF-A9B2-F2774A3393FE}" srcOrd="0" destOrd="0" parTransId="{650443C3-0844-4A34-A1A9-F29A69F84FF9}" sibTransId="{6BF51E3F-1F23-470D-9CBD-3F12B6ECB46C}"/>
    <dgm:cxn modelId="{6F1667A5-FB6B-4BE4-BF46-ACED42E90756}" type="presOf" srcId="{319D0871-92C8-4CFF-A9B2-F2774A3393FE}" destId="{EA592134-5CC6-471F-BB00-5AF58B137F27}" srcOrd="0" destOrd="0" presId="urn:microsoft.com/office/officeart/2005/8/layout/hierarchy2"/>
    <dgm:cxn modelId="{243B85A6-DD12-44EA-9D63-FA715B145367}" type="presOf" srcId="{4BD7F0B5-0FA8-4998-ACB0-E675FEDD258B}" destId="{6F913A2A-4709-4E61-90B1-08D8DED9E702}" srcOrd="0" destOrd="0" presId="urn:microsoft.com/office/officeart/2005/8/layout/hierarchy2"/>
    <dgm:cxn modelId="{2A1462A9-D342-4BE4-BF49-B53E48146850}" srcId="{4BD7F0B5-0FA8-4998-ACB0-E675FEDD258B}" destId="{9E5238F7-1C34-4424-9E0C-CD050B7635D8}" srcOrd="1" destOrd="0" parTransId="{77D19290-C862-4615-8B11-AA1B9F03F23C}" sibTransId="{B36FE330-5947-4073-97E6-D6EB92ADFEA4}"/>
    <dgm:cxn modelId="{F773C1A9-5384-470A-8F2A-FD27C4E1A45C}" type="presOf" srcId="{2D43E485-65A8-44C0-9757-84799ED4AB0C}" destId="{6D9ECC39-8B7C-47C0-91B3-A4A31738C991}" srcOrd="0" destOrd="0" presId="urn:microsoft.com/office/officeart/2005/8/layout/hierarchy2"/>
    <dgm:cxn modelId="{1E97B5AA-BA2F-4FF3-BDE1-51CCC1408EE4}" type="presOf" srcId="{B872C749-B519-46F6-A62E-61C04B5854C7}" destId="{50646975-497C-4C2C-AC11-71EEBFEC14FB}" srcOrd="1" destOrd="0" presId="urn:microsoft.com/office/officeart/2005/8/layout/hierarchy2"/>
    <dgm:cxn modelId="{D1887FB3-29B2-486E-A391-8E3BD70F081E}" type="presOf" srcId="{9449D85F-3551-4167-BA40-54228D7C4E51}" destId="{530E69F1-6F9F-497B-8EF7-5388C50D82A3}" srcOrd="1" destOrd="0" presId="urn:microsoft.com/office/officeart/2005/8/layout/hierarchy2"/>
    <dgm:cxn modelId="{4294C4B3-3305-42DE-AE71-57DDE1E15680}" type="presOf" srcId="{2CB970E1-21F7-459F-8262-206D09659874}" destId="{BB82B5C1-6474-4298-9495-1D5C2593FA67}" srcOrd="1" destOrd="0" presId="urn:microsoft.com/office/officeart/2005/8/layout/hierarchy2"/>
    <dgm:cxn modelId="{596885BD-8070-4A03-9646-E320662F9537}" srcId="{92BB3AF9-7AB2-4883-B15D-8F75A7C8BD26}" destId="{6182071A-AE21-499D-A30A-6D50F83F0B85}" srcOrd="1" destOrd="0" parTransId="{FE509C4C-85E3-4865-8B3F-CE769534FEB1}" sibTransId="{524C2EC2-1EF6-4348-88AF-9DBB432E298A}"/>
    <dgm:cxn modelId="{084CFFCA-7622-4780-A03D-8C1B025B5395}" srcId="{6F1940A0-E0A2-447C-B755-EBC5270A457A}" destId="{5103E7D8-FB0F-4C06-B88D-0DD3DA56588C}" srcOrd="4" destOrd="0" parTransId="{891DC5EB-6F50-4FD3-8AE0-971ED06BB47A}" sibTransId="{5A04D7E2-B2EE-4DBA-96A8-2D8C8A805E67}"/>
    <dgm:cxn modelId="{935ADDCB-6D58-4852-AB90-7420577FEE14}" srcId="{6F1940A0-E0A2-447C-B755-EBC5270A457A}" destId="{2D43E485-65A8-44C0-9757-84799ED4AB0C}" srcOrd="3" destOrd="0" parTransId="{9449D85F-3551-4167-BA40-54228D7C4E51}" sibTransId="{0CE72A25-FB7C-4648-BC7D-8AF5D8C185C1}"/>
    <dgm:cxn modelId="{E18F5BCD-DEB7-4959-A892-50359D1E9415}" srcId="{92BB3AF9-7AB2-4883-B15D-8F75A7C8BD26}" destId="{7D59F729-AA33-4F4B-B820-2BFD9D115A4C}" srcOrd="4" destOrd="0" parTransId="{BE9DE649-0D5F-456B-AA14-2036227F65C8}" sibTransId="{9830AA2B-6551-4BCE-B85A-4943E644DF13}"/>
    <dgm:cxn modelId="{945CBAD7-E600-4295-909D-C172ED0A3951}" type="presOf" srcId="{7C1A439D-4FEF-4F72-85BC-22B546ACAFEC}" destId="{44AAD253-72EF-413C-AEA4-E8E08906363B}" srcOrd="0" destOrd="0" presId="urn:microsoft.com/office/officeart/2005/8/layout/hierarchy2"/>
    <dgm:cxn modelId="{DF2738E9-D530-49F6-A36B-E7000E8AA23D}" srcId="{6F1940A0-E0A2-447C-B755-EBC5270A457A}" destId="{80F937B2-CF4D-4F45-8B6E-E73EF3204825}" srcOrd="1" destOrd="0" parTransId="{2CB970E1-21F7-459F-8262-206D09659874}" sibTransId="{146B2908-BDA3-453D-BAC7-D0E5C994DCDD}"/>
    <dgm:cxn modelId="{956883F3-D622-4718-BA4D-58A8AA52EDD0}" type="presOf" srcId="{16AD9260-8E81-4A31-8E82-C5559E277D21}" destId="{ACF6269D-A29A-4EA1-A288-A088C7B7272C}" srcOrd="0" destOrd="0" presId="urn:microsoft.com/office/officeart/2005/8/layout/hierarchy2"/>
    <dgm:cxn modelId="{D465D6F3-70FC-48BB-B02A-36A47E80330C}" type="presOf" srcId="{9449D85F-3551-4167-BA40-54228D7C4E51}" destId="{0291F0EC-9608-4883-9EAD-566251F0C543}" srcOrd="0" destOrd="0" presId="urn:microsoft.com/office/officeart/2005/8/layout/hierarchy2"/>
    <dgm:cxn modelId="{6E9E2BF7-8ED3-4116-B600-92F8079C2933}" type="presOf" srcId="{6D8F986F-5E3C-4090-8992-A80C47A77298}" destId="{20054744-CBDB-488B-86FD-BBCC025573F7}" srcOrd="1" destOrd="0" presId="urn:microsoft.com/office/officeart/2005/8/layout/hierarchy2"/>
    <dgm:cxn modelId="{8C7F70FC-F002-4C58-8A24-CE54374C592E}" type="presOf" srcId="{6D8F986F-5E3C-4090-8992-A80C47A77298}" destId="{FC21BD7A-1BB6-4C66-A047-F93B4C89983C}" srcOrd="0" destOrd="0" presId="urn:microsoft.com/office/officeart/2005/8/layout/hierarchy2"/>
    <dgm:cxn modelId="{22686CFD-85A4-45F6-B50F-93F845945C23}" type="presOf" srcId="{6182071A-AE21-499D-A30A-6D50F83F0B85}" destId="{EFDBC4CC-D36A-4059-AB35-606CDC1180AE}" srcOrd="0" destOrd="0" presId="urn:microsoft.com/office/officeart/2005/8/layout/hierarchy2"/>
    <dgm:cxn modelId="{020754FD-0095-4C17-A2FE-E3A82B73DE3A}" type="presOf" srcId="{18D5C184-4F70-4AD4-8E73-AAEA03C9F65F}" destId="{C7036C6E-476D-44C8-AE51-FD46FE5CCB96}" srcOrd="1" destOrd="0" presId="urn:microsoft.com/office/officeart/2005/8/layout/hierarchy2"/>
    <dgm:cxn modelId="{A614E0C2-752D-4F56-8956-BA45D82267FC}" type="presParOf" srcId="{E920D926-45A7-46B8-BF91-45E22A8934A7}" destId="{96BE6788-EAFB-44D7-9C11-2DF851783700}" srcOrd="0" destOrd="0" presId="urn:microsoft.com/office/officeart/2005/8/layout/hierarchy2"/>
    <dgm:cxn modelId="{0A73BC92-1D82-46E9-9F73-5A14D8FFD2B1}" type="presParOf" srcId="{96BE6788-EAFB-44D7-9C11-2DF851783700}" destId="{4D7BC062-57A4-4EE2-9537-57E0D986B844}" srcOrd="0" destOrd="0" presId="urn:microsoft.com/office/officeart/2005/8/layout/hierarchy2"/>
    <dgm:cxn modelId="{151A9461-547E-44C2-9A96-AA7531FA202E}" type="presParOf" srcId="{96BE6788-EAFB-44D7-9C11-2DF851783700}" destId="{1CAC2A3D-FE9A-4F92-99F6-257BCDEFCFF9}" srcOrd="1" destOrd="0" presId="urn:microsoft.com/office/officeart/2005/8/layout/hierarchy2"/>
    <dgm:cxn modelId="{34931317-9311-47CF-98DE-DA76B21C0D4D}" type="presParOf" srcId="{E920D926-45A7-46B8-BF91-45E22A8934A7}" destId="{8190DAF7-6785-474C-8878-FDCF8EE3D3D2}" srcOrd="1" destOrd="0" presId="urn:microsoft.com/office/officeart/2005/8/layout/hierarchy2"/>
    <dgm:cxn modelId="{92EA5FC3-3E76-4E0A-8BCA-59DEC032DEA0}" type="presParOf" srcId="{8190DAF7-6785-474C-8878-FDCF8EE3D3D2}" destId="{EFDBC4CC-D36A-4059-AB35-606CDC1180AE}" srcOrd="0" destOrd="0" presId="urn:microsoft.com/office/officeart/2005/8/layout/hierarchy2"/>
    <dgm:cxn modelId="{DB8952C5-0B77-45ED-81CA-42C7625E7B96}" type="presParOf" srcId="{8190DAF7-6785-474C-8878-FDCF8EE3D3D2}" destId="{911EAF99-A900-4512-B7AD-D6252324599A}" srcOrd="1" destOrd="0" presId="urn:microsoft.com/office/officeart/2005/8/layout/hierarchy2"/>
    <dgm:cxn modelId="{D110688A-969E-4C51-BFFF-667856A77A5B}" type="presParOf" srcId="{E920D926-45A7-46B8-BF91-45E22A8934A7}" destId="{ADA87DD7-F358-48F6-96E1-E2BF5039253A}" srcOrd="2" destOrd="0" presId="urn:microsoft.com/office/officeart/2005/8/layout/hierarchy2"/>
    <dgm:cxn modelId="{62C672D0-D456-4872-9CEB-8C571E6D44A3}" type="presParOf" srcId="{ADA87DD7-F358-48F6-96E1-E2BF5039253A}" destId="{6F913A2A-4709-4E61-90B1-08D8DED9E702}" srcOrd="0" destOrd="0" presId="urn:microsoft.com/office/officeart/2005/8/layout/hierarchy2"/>
    <dgm:cxn modelId="{8E063A14-B6F5-4A7F-A51F-C4A60091FD70}" type="presParOf" srcId="{ADA87DD7-F358-48F6-96E1-E2BF5039253A}" destId="{9DA9AC67-9911-4045-99C6-0D3363BD4E41}" srcOrd="1" destOrd="0" presId="urn:microsoft.com/office/officeart/2005/8/layout/hierarchy2"/>
    <dgm:cxn modelId="{263AA3CB-B28A-4EEC-B269-04500B48AC3C}" type="presParOf" srcId="{9DA9AC67-9911-4045-99C6-0D3363BD4E41}" destId="{FC21BD7A-1BB6-4C66-A047-F93B4C89983C}" srcOrd="0" destOrd="0" presId="urn:microsoft.com/office/officeart/2005/8/layout/hierarchy2"/>
    <dgm:cxn modelId="{FD2A2153-E38B-4D96-B1F4-F27E30F84E8C}" type="presParOf" srcId="{FC21BD7A-1BB6-4C66-A047-F93B4C89983C}" destId="{20054744-CBDB-488B-86FD-BBCC025573F7}" srcOrd="0" destOrd="0" presId="urn:microsoft.com/office/officeart/2005/8/layout/hierarchy2"/>
    <dgm:cxn modelId="{5EBAA6C1-E581-4F90-B9F8-BC4A0F5F1DE2}" type="presParOf" srcId="{9DA9AC67-9911-4045-99C6-0D3363BD4E41}" destId="{5C3E0F5F-CA25-4456-BEE5-1A967A2C1BF7}" srcOrd="1" destOrd="0" presId="urn:microsoft.com/office/officeart/2005/8/layout/hierarchy2"/>
    <dgm:cxn modelId="{7D29BA3E-FFAD-4CAD-92F2-E6C98E1F896E}" type="presParOf" srcId="{5C3E0F5F-CA25-4456-BEE5-1A967A2C1BF7}" destId="{63536747-935D-4DA6-941D-6E681D3DBAC8}" srcOrd="0" destOrd="0" presId="urn:microsoft.com/office/officeart/2005/8/layout/hierarchy2"/>
    <dgm:cxn modelId="{E5B3CC12-1A91-4373-86E3-3FA1A735E7A1}" type="presParOf" srcId="{5C3E0F5F-CA25-4456-BEE5-1A967A2C1BF7}" destId="{D56AF3B3-99CE-4D20-A607-94767AC5D5A2}" srcOrd="1" destOrd="0" presId="urn:microsoft.com/office/officeart/2005/8/layout/hierarchy2"/>
    <dgm:cxn modelId="{FA94B8C3-4E8B-4BE2-8BCD-D73BAA41164A}" type="presParOf" srcId="{D56AF3B3-99CE-4D20-A607-94767AC5D5A2}" destId="{ACF6269D-A29A-4EA1-A288-A088C7B7272C}" srcOrd="0" destOrd="0" presId="urn:microsoft.com/office/officeart/2005/8/layout/hierarchy2"/>
    <dgm:cxn modelId="{96FB1D63-0032-4F18-979A-4A9C58E70496}" type="presParOf" srcId="{ACF6269D-A29A-4EA1-A288-A088C7B7272C}" destId="{67EDCB7D-F116-4778-94EF-1BAC5B202840}" srcOrd="0" destOrd="0" presId="urn:microsoft.com/office/officeart/2005/8/layout/hierarchy2"/>
    <dgm:cxn modelId="{0564108B-30AE-4D11-99C9-69D7435D1FCC}" type="presParOf" srcId="{D56AF3B3-99CE-4D20-A607-94767AC5D5A2}" destId="{287F6F41-92B5-4E20-98E3-3AC9F1932894}" srcOrd="1" destOrd="0" presId="urn:microsoft.com/office/officeart/2005/8/layout/hierarchy2"/>
    <dgm:cxn modelId="{60763C0A-E8EB-48BB-95B7-1EA7F6907EDC}" type="presParOf" srcId="{287F6F41-92B5-4E20-98E3-3AC9F1932894}" destId="{8A91B825-21BE-4C14-A1E6-FA4B787C5104}" srcOrd="0" destOrd="0" presId="urn:microsoft.com/office/officeart/2005/8/layout/hierarchy2"/>
    <dgm:cxn modelId="{A30EC542-7C0B-4150-8B62-A87D3BA5510D}" type="presParOf" srcId="{287F6F41-92B5-4E20-98E3-3AC9F1932894}" destId="{69E30301-6E73-4069-BE58-E61B98D80855}" srcOrd="1" destOrd="0" presId="urn:microsoft.com/office/officeart/2005/8/layout/hierarchy2"/>
    <dgm:cxn modelId="{91ACFDF5-586E-4E27-BA96-661CD0C86385}" type="presParOf" srcId="{D56AF3B3-99CE-4D20-A607-94767AC5D5A2}" destId="{3CA56884-B5F2-46DD-9EDE-BA7487F2A4D8}" srcOrd="2" destOrd="0" presId="urn:microsoft.com/office/officeart/2005/8/layout/hierarchy2"/>
    <dgm:cxn modelId="{6D2E496B-D4FB-4EC7-93BD-8F6C7EAE84AB}" type="presParOf" srcId="{3CA56884-B5F2-46DD-9EDE-BA7487F2A4D8}" destId="{BB82B5C1-6474-4298-9495-1D5C2593FA67}" srcOrd="0" destOrd="0" presId="urn:microsoft.com/office/officeart/2005/8/layout/hierarchy2"/>
    <dgm:cxn modelId="{898E9215-9CD7-486D-A0F4-7BD880103D40}" type="presParOf" srcId="{D56AF3B3-99CE-4D20-A607-94767AC5D5A2}" destId="{841C8EB4-3D16-4A32-BA83-56D27B7E4DCB}" srcOrd="3" destOrd="0" presId="urn:microsoft.com/office/officeart/2005/8/layout/hierarchy2"/>
    <dgm:cxn modelId="{7D020DAD-AB9E-46E0-9CC8-A543E4BC7C5D}" type="presParOf" srcId="{841C8EB4-3D16-4A32-BA83-56D27B7E4DCB}" destId="{90526E49-FB52-484D-B4FE-F01111FEE6B1}" srcOrd="0" destOrd="0" presId="urn:microsoft.com/office/officeart/2005/8/layout/hierarchy2"/>
    <dgm:cxn modelId="{5FF826D0-AAFC-4026-965C-BF2A42C89FDF}" type="presParOf" srcId="{841C8EB4-3D16-4A32-BA83-56D27B7E4DCB}" destId="{8ED41213-F4CF-4DB1-9577-BB9524496D4B}" srcOrd="1" destOrd="0" presId="urn:microsoft.com/office/officeart/2005/8/layout/hierarchy2"/>
    <dgm:cxn modelId="{4DB4D3B8-8918-4D54-91F6-353F95861E16}" type="presParOf" srcId="{8ED41213-F4CF-4DB1-9577-BB9524496D4B}" destId="{BE24DD17-C610-4E54-AF06-1E9E82CBBBD4}" srcOrd="0" destOrd="0" presId="urn:microsoft.com/office/officeart/2005/8/layout/hierarchy2"/>
    <dgm:cxn modelId="{28B49B9A-7AB8-45FE-B758-4DE5DAFA54C3}" type="presParOf" srcId="{BE24DD17-C610-4E54-AF06-1E9E82CBBBD4}" destId="{50646975-497C-4C2C-AC11-71EEBFEC14FB}" srcOrd="0" destOrd="0" presId="urn:microsoft.com/office/officeart/2005/8/layout/hierarchy2"/>
    <dgm:cxn modelId="{9F982155-A3AB-49E8-A55F-2CCF5816F477}" type="presParOf" srcId="{8ED41213-F4CF-4DB1-9577-BB9524496D4B}" destId="{2AB93016-CA87-4093-B349-4F0E352018DB}" srcOrd="1" destOrd="0" presId="urn:microsoft.com/office/officeart/2005/8/layout/hierarchy2"/>
    <dgm:cxn modelId="{3103EEB6-C013-4EA5-A57D-BC090D8DA993}" type="presParOf" srcId="{2AB93016-CA87-4093-B349-4F0E352018DB}" destId="{7C617BCE-4EE1-4BC3-B173-FB36599103BD}" srcOrd="0" destOrd="0" presId="urn:microsoft.com/office/officeart/2005/8/layout/hierarchy2"/>
    <dgm:cxn modelId="{966DB144-C831-4755-9497-374C031EF665}" type="presParOf" srcId="{2AB93016-CA87-4093-B349-4F0E352018DB}" destId="{80B5AFC5-72DA-40B2-B99F-FDCAF335A2AB}" srcOrd="1" destOrd="0" presId="urn:microsoft.com/office/officeart/2005/8/layout/hierarchy2"/>
    <dgm:cxn modelId="{E62ADD14-C2B2-4E4D-BAC6-BF47369994E4}" type="presParOf" srcId="{8ED41213-F4CF-4DB1-9577-BB9524496D4B}" destId="{E1A3B0A9-6F7F-4CDC-A504-3C057DF94572}" srcOrd="2" destOrd="0" presId="urn:microsoft.com/office/officeart/2005/8/layout/hierarchy2"/>
    <dgm:cxn modelId="{A79A5B61-43AA-49B7-A9DD-A7A185259435}" type="presParOf" srcId="{E1A3B0A9-6F7F-4CDC-A504-3C057DF94572}" destId="{FD466D91-537C-49F1-A834-C50C0F4AACE3}" srcOrd="0" destOrd="0" presId="urn:microsoft.com/office/officeart/2005/8/layout/hierarchy2"/>
    <dgm:cxn modelId="{C49EB448-018C-4A9E-B239-76536D7FCAB7}" type="presParOf" srcId="{8ED41213-F4CF-4DB1-9577-BB9524496D4B}" destId="{22D097C9-B6A0-479D-BEB7-7ED77D507DB5}" srcOrd="3" destOrd="0" presId="urn:microsoft.com/office/officeart/2005/8/layout/hierarchy2"/>
    <dgm:cxn modelId="{B4BDDB7F-8482-47C4-94BD-AEAC591ED0BA}" type="presParOf" srcId="{22D097C9-B6A0-479D-BEB7-7ED77D507DB5}" destId="{06F89F34-64D5-4B92-A94D-1D2DCCF2BB0C}" srcOrd="0" destOrd="0" presId="urn:microsoft.com/office/officeart/2005/8/layout/hierarchy2"/>
    <dgm:cxn modelId="{2EEA7978-8D80-498D-B33F-5E7F3F36C0BD}" type="presParOf" srcId="{22D097C9-B6A0-479D-BEB7-7ED77D507DB5}" destId="{BAA6602F-99CA-49F5-9152-B1B46F1E23C2}" srcOrd="1" destOrd="0" presId="urn:microsoft.com/office/officeart/2005/8/layout/hierarchy2"/>
    <dgm:cxn modelId="{90BAF49A-D86F-4F54-95E8-42E80544890B}" type="presParOf" srcId="{D56AF3B3-99CE-4D20-A607-94767AC5D5A2}" destId="{F36D98C2-13F9-479A-8D2A-8E843C3CE458}" srcOrd="4" destOrd="0" presId="urn:microsoft.com/office/officeart/2005/8/layout/hierarchy2"/>
    <dgm:cxn modelId="{57703E57-D9FD-421B-97DB-719653A0C2D3}" type="presParOf" srcId="{F36D98C2-13F9-479A-8D2A-8E843C3CE458}" destId="{C7036C6E-476D-44C8-AE51-FD46FE5CCB96}" srcOrd="0" destOrd="0" presId="urn:microsoft.com/office/officeart/2005/8/layout/hierarchy2"/>
    <dgm:cxn modelId="{CE98FB2A-9ABA-40D2-8EF7-D87841B9CB60}" type="presParOf" srcId="{D56AF3B3-99CE-4D20-A607-94767AC5D5A2}" destId="{029C582E-8515-4C3B-BD49-0127D71D97DF}" srcOrd="5" destOrd="0" presId="urn:microsoft.com/office/officeart/2005/8/layout/hierarchy2"/>
    <dgm:cxn modelId="{E352C2D5-A4B7-4DAD-AC83-0D7E5DDDBE95}" type="presParOf" srcId="{029C582E-8515-4C3B-BD49-0127D71D97DF}" destId="{DD8ECE97-1B72-4E7C-9845-6D3B1A03663D}" srcOrd="0" destOrd="0" presId="urn:microsoft.com/office/officeart/2005/8/layout/hierarchy2"/>
    <dgm:cxn modelId="{77937189-4EEB-42CA-9059-A0E685344378}" type="presParOf" srcId="{029C582E-8515-4C3B-BD49-0127D71D97DF}" destId="{5521E924-A2DE-41D8-9539-42418C94B07E}" srcOrd="1" destOrd="0" presId="urn:microsoft.com/office/officeart/2005/8/layout/hierarchy2"/>
    <dgm:cxn modelId="{9BD54C8B-C220-4178-BC55-F375A8DE5E11}" type="presParOf" srcId="{D56AF3B3-99CE-4D20-A607-94767AC5D5A2}" destId="{0291F0EC-9608-4883-9EAD-566251F0C543}" srcOrd="6" destOrd="0" presId="urn:microsoft.com/office/officeart/2005/8/layout/hierarchy2"/>
    <dgm:cxn modelId="{2822BE9B-95F1-4D3C-8963-9B86EF49355A}" type="presParOf" srcId="{0291F0EC-9608-4883-9EAD-566251F0C543}" destId="{530E69F1-6F9F-497B-8EF7-5388C50D82A3}" srcOrd="0" destOrd="0" presId="urn:microsoft.com/office/officeart/2005/8/layout/hierarchy2"/>
    <dgm:cxn modelId="{D4DAC2C8-A041-4E36-8768-26958D81C574}" type="presParOf" srcId="{D56AF3B3-99CE-4D20-A607-94767AC5D5A2}" destId="{8633F5F4-C0AC-438B-9F7A-0A716DFBCD04}" srcOrd="7" destOrd="0" presId="urn:microsoft.com/office/officeart/2005/8/layout/hierarchy2"/>
    <dgm:cxn modelId="{E7DA746F-D11F-4FD3-8533-66CF88C73CBD}" type="presParOf" srcId="{8633F5F4-C0AC-438B-9F7A-0A716DFBCD04}" destId="{6D9ECC39-8B7C-47C0-91B3-A4A31738C991}" srcOrd="0" destOrd="0" presId="urn:microsoft.com/office/officeart/2005/8/layout/hierarchy2"/>
    <dgm:cxn modelId="{54B3F8BF-D444-4C26-BFA6-3180B42B7F26}" type="presParOf" srcId="{8633F5F4-C0AC-438B-9F7A-0A716DFBCD04}" destId="{A03B6202-0B2F-40A2-AD97-38860493104E}" srcOrd="1" destOrd="0" presId="urn:microsoft.com/office/officeart/2005/8/layout/hierarchy2"/>
    <dgm:cxn modelId="{768943FE-C01B-414D-836A-7A67BE77FA27}" type="presParOf" srcId="{D56AF3B3-99CE-4D20-A607-94767AC5D5A2}" destId="{63B4617E-07AF-40C9-82A2-69B518B0D52B}" srcOrd="8" destOrd="0" presId="urn:microsoft.com/office/officeart/2005/8/layout/hierarchy2"/>
    <dgm:cxn modelId="{221C1415-0F6F-49E9-BD07-DA4EC187642A}" type="presParOf" srcId="{63B4617E-07AF-40C9-82A2-69B518B0D52B}" destId="{267B9712-11AC-4619-9CF2-9BBEC80512AB}" srcOrd="0" destOrd="0" presId="urn:microsoft.com/office/officeart/2005/8/layout/hierarchy2"/>
    <dgm:cxn modelId="{270A329F-7A37-4CAC-A66D-6C70D6DD26A1}" type="presParOf" srcId="{D56AF3B3-99CE-4D20-A607-94767AC5D5A2}" destId="{F07A12C6-218A-4EDF-8F18-471D810ECF55}" srcOrd="9" destOrd="0" presId="urn:microsoft.com/office/officeart/2005/8/layout/hierarchy2"/>
    <dgm:cxn modelId="{97F52597-ED83-43F3-AED4-7D8EA9BE531B}" type="presParOf" srcId="{F07A12C6-218A-4EDF-8F18-471D810ECF55}" destId="{7EEF68B1-1C6B-409D-8CA8-52CDED893461}" srcOrd="0" destOrd="0" presId="urn:microsoft.com/office/officeart/2005/8/layout/hierarchy2"/>
    <dgm:cxn modelId="{37827CA2-F3CF-4F53-B2FD-9ED8888643B0}" type="presParOf" srcId="{F07A12C6-218A-4EDF-8F18-471D810ECF55}" destId="{405150B3-E95F-4FBF-AE5D-81381F166A6E}" srcOrd="1" destOrd="0" presId="urn:microsoft.com/office/officeart/2005/8/layout/hierarchy2"/>
    <dgm:cxn modelId="{1DAFE7E9-8899-4837-A35F-A425EAF1B321}" type="presParOf" srcId="{405150B3-E95F-4FBF-AE5D-81381F166A6E}" destId="{54ECAAD7-EB19-4AE9-AEE3-8BCA95E5849F}" srcOrd="0" destOrd="0" presId="urn:microsoft.com/office/officeart/2005/8/layout/hierarchy2"/>
    <dgm:cxn modelId="{66E10343-E182-425A-AE20-942ACC357034}" type="presParOf" srcId="{54ECAAD7-EB19-4AE9-AEE3-8BCA95E5849F}" destId="{F257FD32-A13C-410E-A72D-8F5723D0597F}" srcOrd="0" destOrd="0" presId="urn:microsoft.com/office/officeart/2005/8/layout/hierarchy2"/>
    <dgm:cxn modelId="{538EFA61-750A-408C-93C2-95A882CA0B4E}" type="presParOf" srcId="{405150B3-E95F-4FBF-AE5D-81381F166A6E}" destId="{C7DF24E3-EEC8-4931-BF62-14E40D74862E}" srcOrd="1" destOrd="0" presId="urn:microsoft.com/office/officeart/2005/8/layout/hierarchy2"/>
    <dgm:cxn modelId="{56942C5E-7617-439B-8586-3F620B130159}" type="presParOf" srcId="{C7DF24E3-EEC8-4931-BF62-14E40D74862E}" destId="{EA592134-5CC6-471F-BB00-5AF58B137F27}" srcOrd="0" destOrd="0" presId="urn:microsoft.com/office/officeart/2005/8/layout/hierarchy2"/>
    <dgm:cxn modelId="{04E31812-27A0-4333-BF2D-59C3374F7141}" type="presParOf" srcId="{C7DF24E3-EEC8-4931-BF62-14E40D74862E}" destId="{E11F306B-E8F9-47B8-938E-C08941033932}" srcOrd="1" destOrd="0" presId="urn:microsoft.com/office/officeart/2005/8/layout/hierarchy2"/>
    <dgm:cxn modelId="{B64F0D73-D3A7-4E00-BA3D-98BBED7B2D3A}" type="presParOf" srcId="{9DA9AC67-9911-4045-99C6-0D3363BD4E41}" destId="{EFB82A8A-899A-4977-BC15-2433E23C5B7D}" srcOrd="2" destOrd="0" presId="urn:microsoft.com/office/officeart/2005/8/layout/hierarchy2"/>
    <dgm:cxn modelId="{8B3E6F5C-9CD4-46E8-9BCD-0B5BD1EA7B8A}" type="presParOf" srcId="{EFB82A8A-899A-4977-BC15-2433E23C5B7D}" destId="{EBEA80F6-070B-419A-A256-9DF2B96CB871}" srcOrd="0" destOrd="0" presId="urn:microsoft.com/office/officeart/2005/8/layout/hierarchy2"/>
    <dgm:cxn modelId="{A3A1209F-23EB-454F-B26A-5F87CBB1BD29}" type="presParOf" srcId="{9DA9AC67-9911-4045-99C6-0D3363BD4E41}" destId="{2619EC1D-E88C-4218-8835-490F8D07B1E6}" srcOrd="3" destOrd="0" presId="urn:microsoft.com/office/officeart/2005/8/layout/hierarchy2"/>
    <dgm:cxn modelId="{9D6D3FB8-C540-4A02-B292-81637A99A693}" type="presParOf" srcId="{2619EC1D-E88C-4218-8835-490F8D07B1E6}" destId="{4016C0A0-0835-4A09-BB66-7FA802C86063}" srcOrd="0" destOrd="0" presId="urn:microsoft.com/office/officeart/2005/8/layout/hierarchy2"/>
    <dgm:cxn modelId="{2B6BE73A-4C96-43A1-ABF7-B669683B38F2}" type="presParOf" srcId="{2619EC1D-E88C-4218-8835-490F8D07B1E6}" destId="{FA5531BD-C90A-4A7B-B96A-EFD2EB3DFB11}" srcOrd="1" destOrd="0" presId="urn:microsoft.com/office/officeart/2005/8/layout/hierarchy2"/>
    <dgm:cxn modelId="{9384AB3A-144B-4539-AFFD-05964E23C1D6}" type="presParOf" srcId="{E920D926-45A7-46B8-BF91-45E22A8934A7}" destId="{340A86B9-132B-48B1-8684-31F493D207D6}" srcOrd="3" destOrd="0" presId="urn:microsoft.com/office/officeart/2005/8/layout/hierarchy2"/>
    <dgm:cxn modelId="{B14B680D-8958-4284-85EA-7AF8471C637E}" type="presParOf" srcId="{340A86B9-132B-48B1-8684-31F493D207D6}" destId="{44AAD253-72EF-413C-AEA4-E8E08906363B}" srcOrd="0" destOrd="0" presId="urn:microsoft.com/office/officeart/2005/8/layout/hierarchy2"/>
    <dgm:cxn modelId="{B82E0C28-766F-4CC8-AF80-78641F185418}" type="presParOf" srcId="{340A86B9-132B-48B1-8684-31F493D207D6}" destId="{CFC81098-0500-4D90-AE54-C35BCCDF5500}" srcOrd="1" destOrd="0" presId="urn:microsoft.com/office/officeart/2005/8/layout/hierarchy2"/>
    <dgm:cxn modelId="{65572031-BF0E-433D-A302-0024F271CA0B}" type="presParOf" srcId="{E920D926-45A7-46B8-BF91-45E22A8934A7}" destId="{CDABCD71-8AD4-45E2-B43C-772CAC085AA9}" srcOrd="4" destOrd="0" presId="urn:microsoft.com/office/officeart/2005/8/layout/hierarchy2"/>
    <dgm:cxn modelId="{DCC4DD69-ECC1-4A13-B23A-0F928D66CE5F}" type="presParOf" srcId="{CDABCD71-8AD4-45E2-B43C-772CAC085AA9}" destId="{27323560-8B8F-4E96-997F-71762595814A}" srcOrd="0" destOrd="0" presId="urn:microsoft.com/office/officeart/2005/8/layout/hierarchy2"/>
    <dgm:cxn modelId="{81E3F112-D79A-405F-A41C-7AB3706824C5}" type="presParOf" srcId="{CDABCD71-8AD4-45E2-B43C-772CAC085AA9}" destId="{B0172C98-FC75-4EE3-989E-333A72E095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BC062-57A4-4EE2-9537-57E0D986B844}">
      <dsp:nvSpPr>
        <dsp:cNvPr id="0" name=""/>
        <dsp:cNvSpPr/>
      </dsp:nvSpPr>
      <dsp:spPr>
        <a:xfrm>
          <a:off x="495151" y="426629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8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8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 err="1">
              <a:solidFill>
                <a:srgbClr val="FFC000"/>
              </a:solidFill>
            </a:rPr>
            <a:t>XName</a:t>
          </a:r>
          <a:endParaRPr lang="ru-RU" sz="1100" b="1" u="sng" kern="1200" dirty="0">
            <a:solidFill>
              <a:srgbClr val="FFC000"/>
            </a:solidFill>
          </a:endParaRPr>
        </a:p>
      </dsp:txBody>
      <dsp:txXfrm>
        <a:off x="516826" y="448304"/>
        <a:ext cx="1436745" cy="696697"/>
      </dsp:txXfrm>
    </dsp:sp>
    <dsp:sp modelId="{EFDBC4CC-D36A-4059-AB35-606CDC1180AE}">
      <dsp:nvSpPr>
        <dsp:cNvPr id="0" name=""/>
        <dsp:cNvSpPr/>
      </dsp:nvSpPr>
      <dsp:spPr>
        <a:xfrm>
          <a:off x="495151" y="1277684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8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8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XNanespace</a:t>
          </a:r>
          <a:endParaRPr lang="ru-RU" sz="1100" kern="1200" dirty="0"/>
        </a:p>
      </dsp:txBody>
      <dsp:txXfrm>
        <a:off x="516826" y="1299359"/>
        <a:ext cx="1436745" cy="696697"/>
      </dsp:txXfrm>
    </dsp:sp>
    <dsp:sp modelId="{6F913A2A-4709-4E61-90B1-08D8DED9E702}">
      <dsp:nvSpPr>
        <dsp:cNvPr id="0" name=""/>
        <dsp:cNvSpPr/>
      </dsp:nvSpPr>
      <dsp:spPr>
        <a:xfrm>
          <a:off x="495151" y="2128739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8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8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XObject</a:t>
          </a:r>
          <a:endParaRPr lang="ru-RU" sz="1800" b="1" u="sng" kern="120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6826" y="2150414"/>
        <a:ext cx="1436745" cy="696697"/>
      </dsp:txXfrm>
    </dsp:sp>
    <dsp:sp modelId="{FC21BD7A-1BB6-4C66-A047-F93B4C89983C}">
      <dsp:nvSpPr>
        <dsp:cNvPr id="0" name=""/>
        <dsp:cNvSpPr/>
      </dsp:nvSpPr>
      <dsp:spPr>
        <a:xfrm rot="19457599">
          <a:off x="1906717" y="2271432"/>
          <a:ext cx="72909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9097" y="14567"/>
              </a:lnTo>
            </a:path>
          </a:pathLst>
        </a:custGeom>
        <a:noFill/>
        <a:ln w="381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253038" y="2267772"/>
        <a:ext cx="36454" cy="36454"/>
      </dsp:txXfrm>
    </dsp:sp>
    <dsp:sp modelId="{63536747-935D-4DA6-941D-6E681D3DBAC8}">
      <dsp:nvSpPr>
        <dsp:cNvPr id="0" name=""/>
        <dsp:cNvSpPr/>
      </dsp:nvSpPr>
      <dsp:spPr>
        <a:xfrm>
          <a:off x="2567285" y="1703212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7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7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XNode</a:t>
          </a:r>
          <a:endParaRPr lang="ru-RU" sz="1600" b="1" kern="1200" dirty="0"/>
        </a:p>
      </dsp:txBody>
      <dsp:txXfrm>
        <a:off x="2588960" y="1724887"/>
        <a:ext cx="1436745" cy="696697"/>
      </dsp:txXfrm>
    </dsp:sp>
    <dsp:sp modelId="{ACF6269D-A29A-4EA1-A288-A088C7B7272C}">
      <dsp:nvSpPr>
        <dsp:cNvPr id="0" name=""/>
        <dsp:cNvSpPr/>
      </dsp:nvSpPr>
      <dsp:spPr>
        <a:xfrm rot="17350740">
          <a:off x="3442332" y="1207613"/>
          <a:ext cx="180213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802134" y="14567"/>
              </a:lnTo>
            </a:path>
          </a:pathLst>
        </a:custGeom>
        <a:noFill/>
        <a:ln w="381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4298346" y="1177127"/>
        <a:ext cx="90106" cy="90106"/>
      </dsp:txXfrm>
    </dsp:sp>
    <dsp:sp modelId="{8A91B825-21BE-4C14-A1E6-FA4B787C5104}">
      <dsp:nvSpPr>
        <dsp:cNvPr id="0" name=""/>
        <dsp:cNvSpPr/>
      </dsp:nvSpPr>
      <dsp:spPr>
        <a:xfrm>
          <a:off x="4639419" y="1102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XComment</a:t>
          </a:r>
          <a:endParaRPr lang="ru-RU" sz="1200" b="1" kern="1200" dirty="0"/>
        </a:p>
      </dsp:txBody>
      <dsp:txXfrm>
        <a:off x="4661094" y="22777"/>
        <a:ext cx="1436745" cy="696697"/>
      </dsp:txXfrm>
    </dsp:sp>
    <dsp:sp modelId="{3CA56884-B5F2-46DD-9EDE-BA7487F2A4D8}">
      <dsp:nvSpPr>
        <dsp:cNvPr id="0" name=""/>
        <dsp:cNvSpPr/>
      </dsp:nvSpPr>
      <dsp:spPr>
        <a:xfrm rot="18289469">
          <a:off x="3825036" y="1633140"/>
          <a:ext cx="103672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36727" y="14567"/>
              </a:lnTo>
            </a:path>
          </a:pathLst>
        </a:custGeom>
        <a:noFill/>
        <a:ln w="381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317481" y="1621790"/>
        <a:ext cx="51836" cy="51836"/>
      </dsp:txXfrm>
    </dsp:sp>
    <dsp:sp modelId="{90526E49-FB52-484D-B4FE-F01111FEE6B1}">
      <dsp:nvSpPr>
        <dsp:cNvPr id="0" name=""/>
        <dsp:cNvSpPr/>
      </dsp:nvSpPr>
      <dsp:spPr>
        <a:xfrm>
          <a:off x="4639419" y="852157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XContainer</a:t>
          </a:r>
          <a:endParaRPr lang="ru-RU" sz="1100" b="1" kern="1200" dirty="0"/>
        </a:p>
      </dsp:txBody>
      <dsp:txXfrm>
        <a:off x="4661094" y="873832"/>
        <a:ext cx="1436745" cy="696697"/>
      </dsp:txXfrm>
    </dsp:sp>
    <dsp:sp modelId="{BE24DD17-C610-4E54-AF06-1E9E82CBBBD4}">
      <dsp:nvSpPr>
        <dsp:cNvPr id="0" name=""/>
        <dsp:cNvSpPr/>
      </dsp:nvSpPr>
      <dsp:spPr>
        <a:xfrm rot="19457599">
          <a:off x="6050985" y="994849"/>
          <a:ext cx="72909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9097" y="14567"/>
              </a:lnTo>
            </a:path>
          </a:pathLst>
        </a:custGeom>
        <a:noFill/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397306" y="991190"/>
        <a:ext cx="36454" cy="36454"/>
      </dsp:txXfrm>
    </dsp:sp>
    <dsp:sp modelId="{7C617BCE-4EE1-4BC3-B173-FB36599103BD}">
      <dsp:nvSpPr>
        <dsp:cNvPr id="0" name=""/>
        <dsp:cNvSpPr/>
      </dsp:nvSpPr>
      <dsp:spPr>
        <a:xfrm>
          <a:off x="6711553" y="426629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3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3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err="1">
              <a:solidFill>
                <a:srgbClr val="FFC000"/>
              </a:solidFill>
            </a:rPr>
            <a:t>XDocument</a:t>
          </a:r>
          <a:endParaRPr lang="ru-RU" sz="1600" b="1" u="sng" kern="1200" dirty="0">
            <a:solidFill>
              <a:srgbClr val="FFC000"/>
            </a:solidFill>
          </a:endParaRPr>
        </a:p>
      </dsp:txBody>
      <dsp:txXfrm>
        <a:off x="6733228" y="448304"/>
        <a:ext cx="1436745" cy="696697"/>
      </dsp:txXfrm>
    </dsp:sp>
    <dsp:sp modelId="{E1A3B0A9-6F7F-4CDC-A504-3C057DF94572}">
      <dsp:nvSpPr>
        <dsp:cNvPr id="0" name=""/>
        <dsp:cNvSpPr/>
      </dsp:nvSpPr>
      <dsp:spPr>
        <a:xfrm rot="2142401">
          <a:off x="6050985" y="1420377"/>
          <a:ext cx="72909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9097" y="14567"/>
              </a:lnTo>
            </a:path>
          </a:pathLst>
        </a:custGeom>
        <a:noFill/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397306" y="1416717"/>
        <a:ext cx="36454" cy="36454"/>
      </dsp:txXfrm>
    </dsp:sp>
    <dsp:sp modelId="{06F89F34-64D5-4B92-A94D-1D2DCCF2BB0C}">
      <dsp:nvSpPr>
        <dsp:cNvPr id="0" name=""/>
        <dsp:cNvSpPr/>
      </dsp:nvSpPr>
      <dsp:spPr>
        <a:xfrm>
          <a:off x="6711553" y="1277684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3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3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 err="1">
              <a:solidFill>
                <a:srgbClr val="FFC000"/>
              </a:solidFill>
            </a:rPr>
            <a:t>XElement</a:t>
          </a:r>
          <a:endParaRPr lang="ru-RU" sz="1600" b="1" u="sng" kern="1200" dirty="0">
            <a:solidFill>
              <a:srgbClr val="FFC000"/>
            </a:solidFill>
          </a:endParaRPr>
        </a:p>
      </dsp:txBody>
      <dsp:txXfrm>
        <a:off x="6733228" y="1299359"/>
        <a:ext cx="1436745" cy="696697"/>
      </dsp:txXfrm>
    </dsp:sp>
    <dsp:sp modelId="{F36D98C2-13F9-479A-8D2A-8E843C3CE458}">
      <dsp:nvSpPr>
        <dsp:cNvPr id="0" name=""/>
        <dsp:cNvSpPr/>
      </dsp:nvSpPr>
      <dsp:spPr>
        <a:xfrm>
          <a:off x="4047380" y="2058668"/>
          <a:ext cx="59203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92038" y="14567"/>
              </a:lnTo>
            </a:path>
          </a:pathLst>
        </a:custGeom>
        <a:noFill/>
        <a:ln w="381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328599" y="2058435"/>
        <a:ext cx="29601" cy="29601"/>
      </dsp:txXfrm>
    </dsp:sp>
    <dsp:sp modelId="{DD8ECE97-1B72-4E7C-9845-6D3B1A03663D}">
      <dsp:nvSpPr>
        <dsp:cNvPr id="0" name=""/>
        <dsp:cNvSpPr/>
      </dsp:nvSpPr>
      <dsp:spPr>
        <a:xfrm>
          <a:off x="4639419" y="1703212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XDocumentType</a:t>
          </a:r>
          <a:endParaRPr lang="ru-RU" sz="1100" kern="1200" dirty="0"/>
        </a:p>
      </dsp:txBody>
      <dsp:txXfrm>
        <a:off x="4661094" y="1724887"/>
        <a:ext cx="1436745" cy="696697"/>
      </dsp:txXfrm>
    </dsp:sp>
    <dsp:sp modelId="{0291F0EC-9608-4883-9EAD-566251F0C543}">
      <dsp:nvSpPr>
        <dsp:cNvPr id="0" name=""/>
        <dsp:cNvSpPr/>
      </dsp:nvSpPr>
      <dsp:spPr>
        <a:xfrm rot="3310531">
          <a:off x="3825036" y="2484195"/>
          <a:ext cx="103672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036727" y="14567"/>
              </a:lnTo>
            </a:path>
          </a:pathLst>
        </a:custGeom>
        <a:noFill/>
        <a:ln w="381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317481" y="2472845"/>
        <a:ext cx="51836" cy="51836"/>
      </dsp:txXfrm>
    </dsp:sp>
    <dsp:sp modelId="{6D9ECC39-8B7C-47C0-91B3-A4A31738C991}">
      <dsp:nvSpPr>
        <dsp:cNvPr id="0" name=""/>
        <dsp:cNvSpPr/>
      </dsp:nvSpPr>
      <dsp:spPr>
        <a:xfrm>
          <a:off x="4639419" y="2554267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XProcessingInstruction</a:t>
          </a:r>
          <a:endParaRPr lang="ru-RU" sz="1100" kern="1200" dirty="0"/>
        </a:p>
      </dsp:txBody>
      <dsp:txXfrm>
        <a:off x="4661094" y="2575942"/>
        <a:ext cx="1436745" cy="696697"/>
      </dsp:txXfrm>
    </dsp:sp>
    <dsp:sp modelId="{63B4617E-07AF-40C9-82A2-69B518B0D52B}">
      <dsp:nvSpPr>
        <dsp:cNvPr id="0" name=""/>
        <dsp:cNvSpPr/>
      </dsp:nvSpPr>
      <dsp:spPr>
        <a:xfrm rot="4249260">
          <a:off x="3442332" y="2909723"/>
          <a:ext cx="180213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802134" y="14567"/>
              </a:lnTo>
            </a:path>
          </a:pathLst>
        </a:custGeom>
        <a:noFill/>
        <a:ln w="381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4298346" y="2879237"/>
        <a:ext cx="90106" cy="90106"/>
      </dsp:txXfrm>
    </dsp:sp>
    <dsp:sp modelId="{7EEF68B1-1C6B-409D-8CA8-52CDED893461}">
      <dsp:nvSpPr>
        <dsp:cNvPr id="0" name=""/>
        <dsp:cNvSpPr/>
      </dsp:nvSpPr>
      <dsp:spPr>
        <a:xfrm>
          <a:off x="4639419" y="3405322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 err="1">
              <a:solidFill>
                <a:srgbClr val="FFC000"/>
              </a:solidFill>
            </a:rPr>
            <a:t>XText</a:t>
          </a:r>
          <a:endParaRPr lang="ru-RU" sz="1100" b="1" u="sng" kern="1200" dirty="0">
            <a:solidFill>
              <a:srgbClr val="FFC000"/>
            </a:solidFill>
          </a:endParaRPr>
        </a:p>
      </dsp:txBody>
      <dsp:txXfrm>
        <a:off x="4661094" y="3426997"/>
        <a:ext cx="1436745" cy="696697"/>
      </dsp:txXfrm>
    </dsp:sp>
    <dsp:sp modelId="{54ECAAD7-EB19-4AE9-AEE3-8BCA95E5849F}">
      <dsp:nvSpPr>
        <dsp:cNvPr id="0" name=""/>
        <dsp:cNvSpPr/>
      </dsp:nvSpPr>
      <dsp:spPr>
        <a:xfrm>
          <a:off x="6119514" y="3760778"/>
          <a:ext cx="59203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92038" y="14567"/>
              </a:lnTo>
            </a:path>
          </a:pathLst>
        </a:custGeom>
        <a:noFill/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0733" y="3760545"/>
        <a:ext cx="29601" cy="29601"/>
      </dsp:txXfrm>
    </dsp:sp>
    <dsp:sp modelId="{EA592134-5CC6-471F-BB00-5AF58B137F27}">
      <dsp:nvSpPr>
        <dsp:cNvPr id="0" name=""/>
        <dsp:cNvSpPr/>
      </dsp:nvSpPr>
      <dsp:spPr>
        <a:xfrm>
          <a:off x="6711553" y="3405322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3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3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XCData</a:t>
          </a:r>
          <a:endParaRPr lang="ru-RU" sz="1100" kern="1200" dirty="0"/>
        </a:p>
      </dsp:txBody>
      <dsp:txXfrm>
        <a:off x="6733228" y="3426997"/>
        <a:ext cx="1436745" cy="696697"/>
      </dsp:txXfrm>
    </dsp:sp>
    <dsp:sp modelId="{EFB82A8A-899A-4977-BC15-2433E23C5B7D}">
      <dsp:nvSpPr>
        <dsp:cNvPr id="0" name=""/>
        <dsp:cNvSpPr/>
      </dsp:nvSpPr>
      <dsp:spPr>
        <a:xfrm rot="2142401">
          <a:off x="1906717" y="2696959"/>
          <a:ext cx="72909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29097" y="14567"/>
              </a:lnTo>
            </a:path>
          </a:pathLst>
        </a:custGeom>
        <a:noFill/>
        <a:ln w="381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253038" y="2693300"/>
        <a:ext cx="36454" cy="36454"/>
      </dsp:txXfrm>
    </dsp:sp>
    <dsp:sp modelId="{4016C0A0-0835-4A09-BB66-7FA802C86063}">
      <dsp:nvSpPr>
        <dsp:cNvPr id="0" name=""/>
        <dsp:cNvSpPr/>
      </dsp:nvSpPr>
      <dsp:spPr>
        <a:xfrm>
          <a:off x="2567285" y="2554267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7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7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 err="1">
              <a:solidFill>
                <a:srgbClr val="FFC000"/>
              </a:solidFill>
            </a:rPr>
            <a:t>XAttribute</a:t>
          </a:r>
          <a:endParaRPr lang="ru-RU" sz="1400" b="1" u="sng" kern="1200" dirty="0">
            <a:solidFill>
              <a:srgbClr val="FFC000"/>
            </a:solidFill>
          </a:endParaRPr>
        </a:p>
      </dsp:txBody>
      <dsp:txXfrm>
        <a:off x="2588960" y="2575942"/>
        <a:ext cx="1436745" cy="696697"/>
      </dsp:txXfrm>
    </dsp:sp>
    <dsp:sp modelId="{44AAD253-72EF-413C-AEA4-E8E08906363B}">
      <dsp:nvSpPr>
        <dsp:cNvPr id="0" name=""/>
        <dsp:cNvSpPr/>
      </dsp:nvSpPr>
      <dsp:spPr>
        <a:xfrm>
          <a:off x="495151" y="2979794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8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8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XDeclaration</a:t>
          </a:r>
          <a:endParaRPr lang="ru-RU" sz="1100" kern="1200" dirty="0"/>
        </a:p>
      </dsp:txBody>
      <dsp:txXfrm>
        <a:off x="516826" y="3001469"/>
        <a:ext cx="1436745" cy="696697"/>
      </dsp:txXfrm>
    </dsp:sp>
    <dsp:sp modelId="{27323560-8B8F-4E96-997F-71762595814A}">
      <dsp:nvSpPr>
        <dsp:cNvPr id="0" name=""/>
        <dsp:cNvSpPr/>
      </dsp:nvSpPr>
      <dsp:spPr>
        <a:xfrm>
          <a:off x="495151" y="3830849"/>
          <a:ext cx="1480095" cy="7400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alpha val="80000"/>
                <a:hueOff val="0"/>
                <a:satOff val="0"/>
                <a:lumOff val="0"/>
                <a:alphaOff val="0"/>
                <a:shade val="40000"/>
              </a:schemeClr>
              <a:schemeClr val="accent1">
                <a:alpha val="80000"/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algn="tl" rotWithShape="0">
            <a:srgbClr val="000000">
              <a:alpha val="50000"/>
            </a:srgbClr>
          </a:outerShdw>
        </a:effectLst>
        <a:scene3d>
          <a:camera prst="orthographicFront"/>
          <a:lightRig rig="soft" dir="t">
            <a:rot lat="0" lon="0" rev="18000000"/>
          </a:lightRig>
        </a:scene3d>
        <a:sp3d prstMaterial="dkEdge">
          <a:bevelT w="73660" h="4445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XStreamingElement</a:t>
          </a:r>
          <a:endParaRPr lang="ru-RU" sz="1100" kern="1200" dirty="0"/>
        </a:p>
      </dsp:txBody>
      <dsp:txXfrm>
        <a:off x="516826" y="3852524"/>
        <a:ext cx="1436745" cy="69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62E64-AB1D-453D-B88B-DCBD1F926420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5E4E1-4AA4-4AFC-9557-4EF7B3945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3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Field&lt;T&gt; </a:t>
            </a:r>
            <a:r>
              <a:rPr lang="ru-RU" dirty="0"/>
              <a:t>в </a:t>
            </a:r>
            <a:r>
              <a:rPr lang="en-US" baseline="0" dirty="0"/>
              <a:t>namespace </a:t>
            </a:r>
            <a:r>
              <a:rPr lang="en-US" dirty="0" err="1"/>
              <a:t>System.Data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ru-RU" baseline="0" dirty="0"/>
              <a:t> классе </a:t>
            </a:r>
            <a:r>
              <a:rPr lang="en-US" baseline="0" dirty="0" err="1"/>
              <a:t>DataRowExtensions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5E4E1-4AA4-4AFC-9557-4EF7B39456A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6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Переделать </a:t>
            </a:r>
            <a:r>
              <a:rPr lang="en-US" dirty="0"/>
              <a:t>LINQ to SQL </a:t>
            </a:r>
            <a:r>
              <a:rPr lang="ru-RU" dirty="0"/>
              <a:t>и</a:t>
            </a:r>
            <a:r>
              <a:rPr lang="ru-RU" baseline="0" dirty="0"/>
              <a:t> сделать слайды для </a:t>
            </a:r>
            <a:r>
              <a:rPr lang="en-US" baseline="0" dirty="0"/>
              <a:t>LINQ to Entities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5E4E1-4AA4-4AFC-9557-4EF7B39456A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5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Переделать </a:t>
            </a:r>
            <a:r>
              <a:rPr lang="en-US" dirty="0"/>
              <a:t>LINQ to SQL </a:t>
            </a:r>
            <a:r>
              <a:rPr lang="ru-RU" dirty="0"/>
              <a:t>и</a:t>
            </a:r>
            <a:r>
              <a:rPr lang="ru-RU" baseline="0" dirty="0"/>
              <a:t> сделать слайды для </a:t>
            </a:r>
            <a:r>
              <a:rPr lang="en-US" baseline="0" dirty="0"/>
              <a:t>LINQ to Entities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5E4E1-4AA4-4AFC-9557-4EF7B39456A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70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Сделать</a:t>
            </a:r>
            <a:r>
              <a:rPr lang="ru-RU" baseline="0" dirty="0"/>
              <a:t> нормальные слайды для </a:t>
            </a:r>
            <a:r>
              <a:rPr lang="en-US" baseline="0" dirty="0"/>
              <a:t>Entity Framework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5E4E1-4AA4-4AFC-9557-4EF7B39456A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72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Сделать</a:t>
            </a:r>
            <a:r>
              <a:rPr lang="ru-RU" baseline="0" dirty="0"/>
              <a:t> нормальные слайды для </a:t>
            </a:r>
            <a:r>
              <a:rPr lang="en-US" baseline="0" dirty="0"/>
              <a:t>Entity Framework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5E4E1-4AA4-4AFC-9557-4EF7B39456A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88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7890CA-B576-4DBB-A9FE-D75B704F87EF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305800" cy="19812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приложений на платформе .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67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08512"/>
          </a:xfrm>
        </p:spPr>
        <p:txBody>
          <a:bodyPr>
            <a:normAutofit/>
          </a:bodyPr>
          <a:lstStyle/>
          <a:p>
            <a:r>
              <a:rPr lang="ru-RU" dirty="0"/>
              <a:t>Трактовка объектов при добавлении их в элемент</a:t>
            </a:r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элемента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56466"/>
              </p:ext>
            </p:extLst>
          </p:nvPr>
        </p:nvGraphicFramePr>
        <p:xfrm>
          <a:off x="395536" y="1988840"/>
          <a:ext cx="8352928" cy="3606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Автоматически</a:t>
                      </a:r>
                      <a:r>
                        <a:rPr lang="ru-RU" baseline="0" dirty="0"/>
                        <a:t> преобразуется в </a:t>
                      </a:r>
                      <a:r>
                        <a:rPr lang="en-US" baseline="0" dirty="0" err="1"/>
                        <a:t>XText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Текстовое</a:t>
                      </a:r>
                      <a:r>
                        <a:rPr lang="ru-RU" baseline="0" dirty="0"/>
                        <a:t> содержимое элемента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XCData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Добавляется</a:t>
                      </a:r>
                      <a:r>
                        <a:rPr lang="ru-RU" baseline="0" dirty="0"/>
                        <a:t> как </a:t>
                      </a:r>
                      <a:r>
                        <a:rPr lang="en-US" dirty="0" err="1"/>
                        <a:t>CData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Дочерний</a:t>
                      </a:r>
                      <a:r>
                        <a:rPr lang="ru-RU" baseline="0" dirty="0"/>
                        <a:t> элемент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XAttribute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Атрибут элемента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XComment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IEnumerable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Каждый</a:t>
                      </a:r>
                      <a:r>
                        <a:rPr lang="ru-RU" baseline="0" dirty="0"/>
                        <a:t> элемент последовательности обрабатывается и добавляется отдельно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дочернего содержимого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Любой </a:t>
                      </a:r>
                      <a:r>
                        <a:rPr lang="ru-RU" baseline="0" dirty="0"/>
                        <a:t>(почти) прочий 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Вызывается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ToString</a:t>
                      </a:r>
                      <a:r>
                        <a:rPr lang="en-US" baseline="0" dirty="0"/>
                        <a:t>()</a:t>
                      </a:r>
                      <a:r>
                        <a:rPr lang="ru-RU" baseline="0" dirty="0"/>
                        <a:t> и трактуется как строка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5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08512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Атрибут представляет собой пару </a:t>
            </a:r>
            <a:r>
              <a:rPr lang="en-US" dirty="0"/>
              <a:t>“</a:t>
            </a:r>
            <a:r>
              <a:rPr lang="ru-RU" dirty="0"/>
              <a:t>имя-значение</a:t>
            </a:r>
            <a:r>
              <a:rPr lang="en-US" dirty="0"/>
              <a:t>”</a:t>
            </a:r>
          </a:p>
          <a:p>
            <a:r>
              <a:rPr lang="ru-RU" dirty="0"/>
              <a:t>Несколько публичных конструкторов:</a:t>
            </a:r>
          </a:p>
          <a:p>
            <a:pPr lvl="1"/>
            <a:r>
              <a:rPr lang="en-US" dirty="0" err="1"/>
              <a:t>XAttribute</a:t>
            </a:r>
            <a:r>
              <a:rPr lang="en-US" dirty="0"/>
              <a:t>(</a:t>
            </a:r>
            <a:r>
              <a:rPr lang="en-US" dirty="0" err="1"/>
              <a:t>XAttribute</a:t>
            </a:r>
            <a:r>
              <a:rPr lang="en-US" dirty="0"/>
              <a:t> other);</a:t>
            </a:r>
          </a:p>
          <a:p>
            <a:pPr lvl="1"/>
            <a:r>
              <a:rPr lang="en-US" dirty="0" err="1"/>
              <a:t>XAttribute</a:t>
            </a:r>
            <a:r>
              <a:rPr lang="en-US" dirty="0"/>
              <a:t>(</a:t>
            </a:r>
            <a:r>
              <a:rPr lang="en-US" dirty="0" err="1"/>
              <a:t>XName</a:t>
            </a:r>
            <a:r>
              <a:rPr lang="en-US" dirty="0"/>
              <a:t> name, object value);</a:t>
            </a:r>
          </a:p>
          <a:p>
            <a:r>
              <a:rPr lang="ru-RU" dirty="0"/>
              <a:t>Можно создавать сразу добавляя к элементу</a:t>
            </a:r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 err="1"/>
              <a:t>XElement</a:t>
            </a:r>
            <a:r>
              <a:rPr lang="en-US" dirty="0"/>
              <a:t> students = new </a:t>
            </a:r>
            <a:r>
              <a:rPr lang="en-US" dirty="0" err="1"/>
              <a:t>XElement</a:t>
            </a:r>
            <a:r>
              <a:rPr lang="en-US" dirty="0"/>
              <a:t>("Students",</a:t>
            </a:r>
          </a:p>
          <a:p>
            <a:pPr marL="365760" lvl="1" indent="0">
              <a:buNone/>
            </a:pPr>
            <a:r>
              <a:rPr lang="en-US" dirty="0"/>
              <a:t>	new </a:t>
            </a:r>
            <a:r>
              <a:rPr lang="en-US" dirty="0" err="1"/>
              <a:t>XElement</a:t>
            </a:r>
            <a:r>
              <a:rPr lang="en-US" dirty="0"/>
              <a:t>("Student",</a:t>
            </a:r>
          </a:p>
          <a:p>
            <a:pPr marL="365760" lvl="1" indent="0">
              <a:buNone/>
            </a:pPr>
            <a:r>
              <a:rPr lang="en-US" dirty="0"/>
              <a:t>                    </a:t>
            </a:r>
            <a:r>
              <a:rPr lang="en-US" sz="2500" b="1" u="sng" dirty="0"/>
              <a:t>new </a:t>
            </a:r>
            <a:r>
              <a:rPr lang="en-US" sz="2500" b="1" u="sng" dirty="0" err="1"/>
              <a:t>XAttribute</a:t>
            </a:r>
            <a:r>
              <a:rPr lang="en-US" sz="2500" b="1" u="sng" dirty="0"/>
              <a:t>("Year", 2),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ru-RU" dirty="0"/>
              <a:t>Василий"),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</a:t>
            </a:r>
            <a:r>
              <a:rPr lang="ru-RU" dirty="0"/>
              <a:t>Петров")),</a:t>
            </a:r>
          </a:p>
          <a:p>
            <a:pPr marL="365760" lvl="1" indent="0">
              <a:buNone/>
            </a:pPr>
            <a:r>
              <a:rPr lang="ru-RU" dirty="0"/>
              <a:t>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("Student",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XComment</a:t>
            </a:r>
            <a:r>
              <a:rPr lang="en-US" dirty="0"/>
              <a:t>("</a:t>
            </a:r>
            <a:r>
              <a:rPr lang="ru-RU" dirty="0"/>
              <a:t>Отличник"),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sz="2500" b="1" u="sng" dirty="0"/>
              <a:t>new </a:t>
            </a:r>
            <a:r>
              <a:rPr lang="en-US" sz="2500" b="1" u="sng" dirty="0" err="1"/>
              <a:t>XAttribute</a:t>
            </a:r>
            <a:r>
              <a:rPr lang="en-US" sz="2500" b="1" u="sng" dirty="0"/>
              <a:t>("Year", 3),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ru-RU" dirty="0"/>
              <a:t>Андрей"),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</a:t>
            </a:r>
            <a:r>
              <a:rPr lang="ru-RU" dirty="0"/>
              <a:t>Сидоров")));</a:t>
            </a:r>
          </a:p>
          <a:p>
            <a:pPr marL="365760" lvl="1" indent="0">
              <a:buNone/>
            </a:pPr>
            <a:endParaRPr lang="ru-RU" dirty="0"/>
          </a:p>
          <a:p>
            <a:pPr marL="36576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(students);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ru-RU" dirty="0"/>
              <a:t>Строка</a:t>
            </a:r>
            <a:r>
              <a:rPr lang="en-US" dirty="0"/>
              <a:t> </a:t>
            </a:r>
            <a:r>
              <a:rPr lang="ru-RU" dirty="0"/>
              <a:t>в качестве имени атрибута автоматически конвертируется в </a:t>
            </a:r>
            <a:r>
              <a:rPr lang="en-US" dirty="0" err="1"/>
              <a:t>XName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атрибута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2564904"/>
            <a:ext cx="3600400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b="1" u="sng" dirty="0">
                <a:solidFill>
                  <a:srgbClr val="FF0000"/>
                </a:solidFill>
                <a:latin typeface="Consolas"/>
              </a:rPr>
              <a:t>Year</a:t>
            </a:r>
            <a:r>
              <a:rPr lang="en-US" sz="1400" b="1" u="sng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b="1" u="sng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u="sng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1400" b="1" u="sng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Василий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Петров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b="1" u="sng" dirty="0">
                <a:solidFill>
                  <a:srgbClr val="FF0000"/>
                </a:solidFill>
                <a:latin typeface="Consolas"/>
              </a:rPr>
              <a:t>Year</a:t>
            </a:r>
            <a:r>
              <a:rPr lang="en-US" sz="1400" b="1" u="sng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b="1" u="sng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u="sng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1400" b="1" u="sng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&lt;!--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Отличник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--&gt;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Андрей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Сидоров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481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17646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Представляет текстовое значение – комментарий </a:t>
            </a:r>
            <a:r>
              <a:rPr lang="en-US" dirty="0"/>
              <a:t>XML</a:t>
            </a:r>
            <a:endParaRPr lang="ru-RU" dirty="0"/>
          </a:p>
          <a:p>
            <a:r>
              <a:rPr lang="ru-RU" dirty="0"/>
              <a:t>Несколько публичных конструкторов:</a:t>
            </a:r>
          </a:p>
          <a:p>
            <a:pPr lvl="1"/>
            <a:r>
              <a:rPr lang="en-US" dirty="0" err="1"/>
              <a:t>XComment</a:t>
            </a:r>
            <a:r>
              <a:rPr lang="en-US" dirty="0"/>
              <a:t>(string value);</a:t>
            </a:r>
          </a:p>
          <a:p>
            <a:pPr lvl="1"/>
            <a:r>
              <a:rPr lang="en-US" dirty="0" err="1"/>
              <a:t>XComment</a:t>
            </a:r>
            <a:r>
              <a:rPr lang="en-US" dirty="0"/>
              <a:t>(</a:t>
            </a:r>
            <a:r>
              <a:rPr lang="en-US" dirty="0" err="1"/>
              <a:t>XComment</a:t>
            </a:r>
            <a:r>
              <a:rPr lang="en-US" dirty="0"/>
              <a:t> other);</a:t>
            </a:r>
          </a:p>
          <a:p>
            <a:r>
              <a:rPr lang="ru-RU" dirty="0"/>
              <a:t>Можно создавать сразу добавляя к элементу</a:t>
            </a:r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 err="1"/>
              <a:t>XElement</a:t>
            </a:r>
            <a:r>
              <a:rPr lang="en-US" dirty="0"/>
              <a:t> students = 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Sudents</a:t>
            </a:r>
            <a:r>
              <a:rPr lang="en-US" dirty="0"/>
              <a:t>",</a:t>
            </a:r>
          </a:p>
          <a:p>
            <a:pPr marL="365760" lvl="1" indent="0">
              <a:buNone/>
            </a:pPr>
            <a:r>
              <a:rPr lang="en-US" dirty="0"/>
              <a:t>	new </a:t>
            </a:r>
            <a:r>
              <a:rPr lang="en-US" dirty="0" err="1"/>
              <a:t>XElement</a:t>
            </a:r>
            <a:r>
              <a:rPr lang="en-US" dirty="0"/>
              <a:t>("Student",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XAttribute</a:t>
            </a:r>
            <a:r>
              <a:rPr lang="en-US" dirty="0"/>
              <a:t>("Year", 2),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ru-RU" dirty="0"/>
              <a:t>Василий"),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</a:t>
            </a:r>
            <a:r>
              <a:rPr lang="ru-RU" dirty="0"/>
              <a:t>Петров")),</a:t>
            </a:r>
          </a:p>
          <a:p>
            <a:pPr marL="365760" lvl="1" indent="0">
              <a:buNone/>
            </a:pPr>
            <a:r>
              <a:rPr lang="ru-RU" dirty="0"/>
              <a:t>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("Student",</a:t>
            </a:r>
          </a:p>
          <a:p>
            <a:pPr marL="365760" lvl="1" indent="0">
              <a:buNone/>
            </a:pPr>
            <a:r>
              <a:rPr lang="en-US" dirty="0"/>
              <a:t>                    </a:t>
            </a:r>
            <a:r>
              <a:rPr lang="en-US" sz="2500" b="1" u="sng" dirty="0"/>
              <a:t>new </a:t>
            </a:r>
            <a:r>
              <a:rPr lang="en-US" sz="2500" b="1" u="sng" dirty="0" err="1"/>
              <a:t>XComment</a:t>
            </a:r>
            <a:r>
              <a:rPr lang="en-US" sz="2500" b="1" u="sng" dirty="0"/>
              <a:t>("</a:t>
            </a:r>
            <a:r>
              <a:rPr lang="ru-RU" sz="2500" b="1" u="sng" dirty="0"/>
              <a:t>Отличник"),</a:t>
            </a:r>
            <a:endParaRPr lang="ru-RU" b="1" u="sng" dirty="0"/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XAttribute</a:t>
            </a:r>
            <a:r>
              <a:rPr lang="en-US" dirty="0"/>
              <a:t>("Year", 3),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ru-RU" dirty="0"/>
              <a:t>Андрей"),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</a:t>
            </a:r>
            <a:r>
              <a:rPr lang="ru-RU" dirty="0"/>
              <a:t>Сидоров")));</a:t>
            </a:r>
          </a:p>
          <a:p>
            <a:pPr marL="365760" lvl="1" indent="0">
              <a:buNone/>
            </a:pPr>
            <a:endParaRPr lang="ru-RU" dirty="0"/>
          </a:p>
          <a:p>
            <a:pPr marL="36576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(students);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комментария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2564904"/>
            <a:ext cx="3600400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Sudents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Василий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Петров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ru-RU" sz="1400" b="1" u="sng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ru-RU" sz="1400" b="1" u="sng" dirty="0">
                <a:solidFill>
                  <a:srgbClr val="008000"/>
                </a:solidFill>
                <a:latin typeface="Consolas"/>
              </a:rPr>
              <a:t>Отличник</a:t>
            </a:r>
            <a:r>
              <a:rPr lang="ru-RU" sz="1400" b="1" u="sng" dirty="0">
                <a:solidFill>
                  <a:srgbClr val="0000FF"/>
                </a:solidFill>
                <a:latin typeface="Consolas"/>
              </a:rPr>
              <a:t>--&gt;</a:t>
            </a:r>
            <a:endParaRPr lang="ru-RU" sz="1400" b="1" u="sng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Андрей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Сидоров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Sudents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912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08512"/>
          </a:xfrm>
        </p:spPr>
        <p:txBody>
          <a:bodyPr>
            <a:normAutofit/>
          </a:bodyPr>
          <a:lstStyle/>
          <a:p>
            <a:r>
              <a:rPr lang="ru-RU" sz="1600" dirty="0"/>
              <a:t>Несколько публичных конструкторов:</a:t>
            </a:r>
          </a:p>
          <a:p>
            <a:pPr lvl="1"/>
            <a:r>
              <a:rPr lang="en-US" sz="1600" dirty="0" err="1"/>
              <a:t>XDocument</a:t>
            </a:r>
            <a:r>
              <a:rPr lang="en-US" sz="1600" dirty="0"/>
              <a:t>();</a:t>
            </a:r>
          </a:p>
          <a:p>
            <a:pPr lvl="1"/>
            <a:r>
              <a:rPr lang="en-US" sz="1600" dirty="0" err="1"/>
              <a:t>XDocument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 object[] content);</a:t>
            </a:r>
          </a:p>
          <a:p>
            <a:pPr lvl="1"/>
            <a:r>
              <a:rPr lang="en-US" sz="1600" dirty="0" err="1"/>
              <a:t>XDocument</a:t>
            </a:r>
            <a:r>
              <a:rPr lang="en-US" sz="1600" dirty="0"/>
              <a:t>(</a:t>
            </a:r>
            <a:r>
              <a:rPr lang="en-US" sz="1600" dirty="0" err="1"/>
              <a:t>XDeclaration</a:t>
            </a:r>
            <a:r>
              <a:rPr lang="en-US" sz="1600" dirty="0"/>
              <a:t> declaration, </a:t>
            </a:r>
            <a:r>
              <a:rPr lang="en-US" sz="1600" dirty="0" err="1"/>
              <a:t>params</a:t>
            </a:r>
            <a:r>
              <a:rPr lang="en-US" sz="1600" dirty="0"/>
              <a:t> object[] content);</a:t>
            </a:r>
          </a:p>
          <a:p>
            <a:pPr lvl="1"/>
            <a:endParaRPr lang="en-US" sz="1600" dirty="0"/>
          </a:p>
          <a:p>
            <a:pPr marL="365760" lvl="1" indent="0">
              <a:buNone/>
            </a:pPr>
            <a:r>
              <a:rPr lang="en-US" sz="1600" dirty="0" err="1"/>
              <a:t>XDocument</a:t>
            </a:r>
            <a:r>
              <a:rPr lang="en-US" sz="1600" dirty="0"/>
              <a:t> doc = new </a:t>
            </a:r>
            <a:r>
              <a:rPr lang="en-US" sz="1600" dirty="0" err="1"/>
              <a:t>XDocument</a:t>
            </a:r>
            <a:r>
              <a:rPr lang="en-US" sz="1600" dirty="0"/>
              <a:t>(new </a:t>
            </a:r>
            <a:r>
              <a:rPr lang="en-US" sz="1600" dirty="0" err="1"/>
              <a:t>XDeclaration</a:t>
            </a:r>
            <a:r>
              <a:rPr lang="en-US" sz="1600" dirty="0"/>
              <a:t>("1.0", "UTF-8", "yes"),</a:t>
            </a:r>
          </a:p>
          <a:p>
            <a:pPr marL="365760" lvl="1" indent="0">
              <a:buNone/>
            </a:pPr>
            <a:r>
              <a:rPr lang="en-US" sz="1600" dirty="0"/>
              <a:t>                new </a:t>
            </a:r>
            <a:r>
              <a:rPr lang="en-US" sz="1600" dirty="0" err="1"/>
              <a:t>XElement</a:t>
            </a:r>
            <a:r>
              <a:rPr lang="en-US" sz="1600" dirty="0"/>
              <a:t>("Students", null));</a:t>
            </a:r>
          </a:p>
          <a:p>
            <a:pPr marL="365760" lvl="1" indent="0">
              <a:buNone/>
            </a:pPr>
            <a:r>
              <a:rPr lang="en-US" sz="1600" dirty="0" err="1"/>
              <a:t>Console.WriteLine</a:t>
            </a:r>
            <a:r>
              <a:rPr lang="en-US" sz="1600" dirty="0"/>
              <a:t>(doc);</a:t>
            </a:r>
            <a:endParaRPr lang="ru-RU" sz="1600" dirty="0"/>
          </a:p>
          <a:p>
            <a:pPr marL="365760" lvl="1" indent="0">
              <a:buNone/>
            </a:pPr>
            <a:endParaRPr lang="en-US" sz="1600" dirty="0"/>
          </a:p>
          <a:p>
            <a:r>
              <a:rPr lang="ru-RU" sz="1600" dirty="0"/>
              <a:t>Объявление </a:t>
            </a:r>
            <a:r>
              <a:rPr lang="en-US" sz="1600" dirty="0"/>
              <a:t>XML</a:t>
            </a:r>
            <a:endParaRPr lang="ru-RU" sz="1600" dirty="0"/>
          </a:p>
          <a:p>
            <a:pPr lvl="1"/>
            <a:r>
              <a:rPr lang="ru-RU" sz="1400" dirty="0"/>
              <a:t>Класс </a:t>
            </a:r>
            <a:r>
              <a:rPr lang="en-US" sz="1400" dirty="0" err="1"/>
              <a:t>XDeclaration</a:t>
            </a:r>
            <a:endParaRPr lang="en-US" sz="1400" dirty="0"/>
          </a:p>
          <a:p>
            <a:pPr lvl="1"/>
            <a:r>
              <a:rPr lang="ru-RU" sz="1400" dirty="0"/>
              <a:t>Может добавляться только к документу</a:t>
            </a:r>
          </a:p>
          <a:p>
            <a:pPr lvl="1"/>
            <a:r>
              <a:rPr lang="en-US" sz="1400" dirty="0" err="1"/>
              <a:t>XDeclaration</a:t>
            </a:r>
            <a:r>
              <a:rPr lang="en-US" sz="1400" dirty="0"/>
              <a:t>(string </a:t>
            </a:r>
            <a:r>
              <a:rPr lang="en-US" sz="1400" u="sng" dirty="0"/>
              <a:t>version</a:t>
            </a:r>
            <a:r>
              <a:rPr lang="en-US" sz="1400" dirty="0"/>
              <a:t>, string </a:t>
            </a:r>
            <a:r>
              <a:rPr lang="en-US" sz="1400" u="sng" dirty="0"/>
              <a:t>encoding</a:t>
            </a:r>
            <a:r>
              <a:rPr lang="en-US" sz="1400" dirty="0"/>
              <a:t>, string </a:t>
            </a:r>
            <a:r>
              <a:rPr lang="en-US" sz="1400" u="sng" dirty="0"/>
              <a:t>standalone</a:t>
            </a:r>
            <a:r>
              <a:rPr lang="en-US" sz="1400" dirty="0"/>
              <a:t>);</a:t>
            </a:r>
          </a:p>
          <a:p>
            <a:endParaRPr lang="en-US" sz="1600" dirty="0"/>
          </a:p>
          <a:p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0222" y="3442271"/>
            <a:ext cx="36004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Students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691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45360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XName</a:t>
            </a:r>
            <a:endParaRPr lang="ru-RU" dirty="0"/>
          </a:p>
          <a:p>
            <a:pPr lvl="1"/>
            <a:r>
              <a:rPr lang="ru-RU" dirty="0"/>
              <a:t>Не имеет публичных конструкторов. Автоматически конвертируется из строки</a:t>
            </a:r>
          </a:p>
          <a:p>
            <a:pPr lvl="2"/>
            <a:r>
              <a:rPr lang="ru-RU" dirty="0" err="1"/>
              <a:t>XName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= "</a:t>
            </a:r>
            <a:r>
              <a:rPr lang="ru-RU" dirty="0" err="1"/>
              <a:t>Students</a:t>
            </a:r>
            <a:r>
              <a:rPr lang="ru-RU" dirty="0"/>
              <a:t>";</a:t>
            </a:r>
          </a:p>
          <a:p>
            <a:pPr lvl="1"/>
            <a:r>
              <a:rPr lang="ru-RU" dirty="0"/>
              <a:t>Состоит из </a:t>
            </a:r>
            <a:r>
              <a:rPr lang="ru-RU" dirty="0" err="1"/>
              <a:t>LocalName</a:t>
            </a:r>
            <a:r>
              <a:rPr lang="ru-RU" dirty="0"/>
              <a:t> – имени и пространства имен </a:t>
            </a:r>
            <a:r>
              <a:rPr lang="ru-RU" dirty="0" err="1"/>
              <a:t>Namespace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XNamespace</a:t>
            </a:r>
            <a:r>
              <a:rPr lang="en-US" dirty="0"/>
              <a:t> – </a:t>
            </a:r>
            <a:r>
              <a:rPr lang="ru-RU" dirty="0"/>
              <a:t>представляет пространство имен</a:t>
            </a:r>
          </a:p>
          <a:p>
            <a:pPr lvl="1"/>
            <a:r>
              <a:rPr lang="ru-RU" dirty="0"/>
              <a:t>Не имеет публичных конструкторов. Автоматически конвертируется из строки</a:t>
            </a:r>
          </a:p>
          <a:p>
            <a:pPr lvl="2"/>
            <a:r>
              <a:rPr lang="en-US" dirty="0" err="1"/>
              <a:t>XNamespace</a:t>
            </a:r>
            <a:r>
              <a:rPr lang="en-US" dirty="0"/>
              <a:t> aw = "http://www.adventure-works.com";</a:t>
            </a:r>
          </a:p>
          <a:p>
            <a:pPr lvl="1"/>
            <a:endParaRPr lang="ru-RU" dirty="0"/>
          </a:p>
          <a:p>
            <a:pPr marL="365760" lvl="1" indent="0">
              <a:buNone/>
            </a:pPr>
            <a:r>
              <a:rPr lang="en-US" dirty="0" err="1"/>
              <a:t>XNamespace</a:t>
            </a:r>
            <a:r>
              <a:rPr lang="en-US" dirty="0"/>
              <a:t> aw = "http://www.adventure-works.com";</a:t>
            </a:r>
          </a:p>
          <a:p>
            <a:pPr marL="365760" lvl="1" indent="0">
              <a:buNone/>
            </a:pPr>
            <a:r>
              <a:rPr lang="en-US" dirty="0" err="1"/>
              <a:t>XElement</a:t>
            </a:r>
            <a:r>
              <a:rPr lang="en-US" dirty="0"/>
              <a:t> root = new </a:t>
            </a:r>
            <a:r>
              <a:rPr lang="en-US" dirty="0" err="1"/>
              <a:t>XElement</a:t>
            </a:r>
            <a:r>
              <a:rPr lang="en-US" dirty="0"/>
              <a:t>(</a:t>
            </a:r>
            <a:r>
              <a:rPr lang="en-US" u="sng" dirty="0"/>
              <a:t>aw + "Root"</a:t>
            </a:r>
            <a:r>
              <a:rPr lang="en-US" dirty="0"/>
              <a:t>,</a:t>
            </a:r>
          </a:p>
          <a:p>
            <a:pPr marL="365760" lvl="1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XAttribute</a:t>
            </a:r>
            <a:r>
              <a:rPr lang="en-US" dirty="0"/>
              <a:t>("</a:t>
            </a:r>
            <a:r>
              <a:rPr lang="en-US" dirty="0" err="1"/>
              <a:t>xmlns</a:t>
            </a:r>
            <a:r>
              <a:rPr lang="en-US" dirty="0"/>
              <a:t>", "http://www.adventure-works.com"),</a:t>
            </a:r>
          </a:p>
          <a:p>
            <a:pPr marL="365760" lvl="1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XElement</a:t>
            </a:r>
            <a:r>
              <a:rPr lang="en-US" dirty="0"/>
              <a:t>(</a:t>
            </a:r>
            <a:r>
              <a:rPr lang="en-US" u="sng" dirty="0"/>
              <a:t>aw + "Child"</a:t>
            </a:r>
            <a:r>
              <a:rPr lang="en-US" dirty="0"/>
              <a:t>, "content"));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(root);</a:t>
            </a:r>
            <a:endParaRPr lang="ru-RU" dirty="0"/>
          </a:p>
          <a:p>
            <a:pPr marL="365760" lvl="1" indent="0">
              <a:buNone/>
            </a:pP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/>
              <a:t>&lt;Root </a:t>
            </a:r>
            <a:r>
              <a:rPr lang="en-US" dirty="0" err="1"/>
              <a:t>xmlns</a:t>
            </a:r>
            <a:r>
              <a:rPr lang="en-US" dirty="0"/>
              <a:t>="http://www.adventure-works.com"&gt;</a:t>
            </a:r>
          </a:p>
          <a:p>
            <a:pPr marL="365760" lvl="1" indent="0">
              <a:buNone/>
            </a:pPr>
            <a:r>
              <a:rPr lang="ru-RU" dirty="0"/>
              <a:t>	         </a:t>
            </a:r>
            <a:r>
              <a:rPr lang="en-US" dirty="0"/>
              <a:t>&lt;Child&gt;content&lt;/Child&gt;</a:t>
            </a:r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/>
              <a:t>&lt;/Root&gt;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XName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XNamespace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585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6166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5732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Статический метод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ru-RU" dirty="0"/>
              <a:t>Загружает </a:t>
            </a:r>
            <a:r>
              <a:rPr lang="en-US" dirty="0"/>
              <a:t>XML </a:t>
            </a:r>
            <a:r>
              <a:rPr lang="ru-RU" dirty="0"/>
              <a:t>из файла / потока</a:t>
            </a:r>
          </a:p>
          <a:p>
            <a:pPr lvl="1"/>
            <a:r>
              <a:rPr lang="ru-RU" dirty="0"/>
              <a:t>Реализован у </a:t>
            </a:r>
            <a:r>
              <a:rPr lang="en-US" dirty="0" err="1"/>
              <a:t>XDocumet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XElement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XDocument</a:t>
            </a:r>
            <a:r>
              <a:rPr lang="en-US" dirty="0"/>
              <a:t> document = </a:t>
            </a:r>
            <a:r>
              <a:rPr lang="en-US" dirty="0" err="1"/>
              <a:t>XDocument.Load</a:t>
            </a:r>
            <a:r>
              <a:rPr lang="en-US" dirty="0"/>
              <a:t>("students.xml");</a:t>
            </a:r>
          </a:p>
          <a:p>
            <a:r>
              <a:rPr lang="ru-RU" dirty="0"/>
              <a:t>Статический метод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ru-RU" dirty="0"/>
              <a:t>Загружает </a:t>
            </a:r>
            <a:r>
              <a:rPr lang="en-US" dirty="0"/>
              <a:t>XML</a:t>
            </a:r>
            <a:r>
              <a:rPr lang="ru-RU" dirty="0"/>
              <a:t> из</a:t>
            </a:r>
            <a:r>
              <a:rPr lang="en-US" dirty="0"/>
              <a:t> </a:t>
            </a:r>
            <a:r>
              <a:rPr lang="ru-RU" dirty="0"/>
              <a:t>строки</a:t>
            </a:r>
          </a:p>
          <a:p>
            <a:pPr lvl="1"/>
            <a:r>
              <a:rPr lang="ru-RU" dirty="0"/>
              <a:t>Реализован у </a:t>
            </a:r>
            <a:r>
              <a:rPr lang="en-US" dirty="0" err="1"/>
              <a:t>XDocumet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XElement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XElement</a:t>
            </a:r>
            <a:r>
              <a:rPr lang="en-US" dirty="0"/>
              <a:t> students = </a:t>
            </a:r>
            <a:r>
              <a:rPr lang="en-US" dirty="0" err="1"/>
              <a:t>XElement.Parse</a:t>
            </a:r>
            <a:r>
              <a:rPr lang="en-US" dirty="0"/>
              <a:t>("&lt;Students&gt;&lt;Student Year=\"3\"/&gt;&lt;/Students&gt;");</a:t>
            </a:r>
            <a:endParaRPr lang="ru-RU" dirty="0"/>
          </a:p>
          <a:p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/>
              <a:t>Сохраняет </a:t>
            </a:r>
            <a:r>
              <a:rPr lang="en-US" dirty="0"/>
              <a:t>XML</a:t>
            </a:r>
            <a:r>
              <a:rPr lang="ru-RU" dirty="0"/>
              <a:t> в файл / поток</a:t>
            </a:r>
          </a:p>
          <a:p>
            <a:pPr lvl="1"/>
            <a:r>
              <a:rPr lang="ru-RU" dirty="0"/>
              <a:t>Реализован у </a:t>
            </a:r>
            <a:r>
              <a:rPr lang="en-US" dirty="0" err="1"/>
              <a:t>XDocumet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XElement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students.Save</a:t>
            </a:r>
            <a:r>
              <a:rPr lang="en-US" dirty="0"/>
              <a:t>("students.xml");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dirty="0"/>
              <a:t>Переопределен у всех </a:t>
            </a:r>
            <a:r>
              <a:rPr lang="en-US" dirty="0" err="1"/>
              <a:t>XObject</a:t>
            </a:r>
            <a:endParaRPr lang="ru-RU" dirty="0"/>
          </a:p>
          <a:p>
            <a:pPr lvl="1"/>
            <a:r>
              <a:rPr lang="ru-RU" dirty="0"/>
              <a:t>Возвращает форматированное содержание </a:t>
            </a:r>
            <a:r>
              <a:rPr lang="en-US" dirty="0"/>
              <a:t>XML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Console.WriteLine</a:t>
            </a:r>
            <a:r>
              <a:rPr lang="en-US" dirty="0"/>
              <a:t>(students);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ru-RU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Ввод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62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4000"/>
            <a:ext cx="8363272" cy="500134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XContainer.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возвращает первый дочерний элемент с указанным именем</a:t>
            </a:r>
            <a:endParaRPr lang="en-US" dirty="0"/>
          </a:p>
          <a:p>
            <a:r>
              <a:rPr lang="en-US" dirty="0" err="1"/>
              <a:t>XContainer.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возвращает все дочерние элементы</a:t>
            </a:r>
          </a:p>
          <a:p>
            <a:r>
              <a:rPr lang="en-US" dirty="0" err="1"/>
              <a:t>XContainer.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возвращает все дочерние узлы</a:t>
            </a:r>
          </a:p>
          <a:p>
            <a:endParaRPr lang="ru-RU" dirty="0"/>
          </a:p>
          <a:p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NextNode</a:t>
            </a:r>
            <a:r>
              <a:rPr lang="en-US" dirty="0"/>
              <a:t> </a:t>
            </a:r>
            <a:r>
              <a:rPr lang="ru-RU" dirty="0"/>
              <a:t>/ </a:t>
            </a:r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PreviousNode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свойства содержат предыдущий / следующий узел в дереве</a:t>
            </a:r>
          </a:p>
          <a:p>
            <a:endParaRPr lang="ru-RU" dirty="0"/>
          </a:p>
          <a:p>
            <a:r>
              <a:rPr lang="en-US" dirty="0" err="1"/>
              <a:t>XObject.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ссылка на документ</a:t>
            </a:r>
          </a:p>
          <a:p>
            <a:r>
              <a:rPr lang="en-US" dirty="0" err="1"/>
              <a:t>XObject.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dirty="0"/>
              <a:t> – </a:t>
            </a:r>
            <a:r>
              <a:rPr lang="ru-RU" dirty="0"/>
              <a:t>ссылка родителя в </a:t>
            </a:r>
            <a:r>
              <a:rPr lang="en-US" dirty="0"/>
              <a:t>XML</a:t>
            </a:r>
          </a:p>
          <a:p>
            <a:endParaRPr lang="ru-RU" dirty="0"/>
          </a:p>
          <a:p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Ancestors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возвращает все родительские элементы (рекурсивный обход </a:t>
            </a:r>
            <a:r>
              <a:rPr lang="en-US" dirty="0"/>
              <a:t>XML </a:t>
            </a:r>
            <a:r>
              <a:rPr lang="ru-RU" dirty="0"/>
              <a:t>вверх)</a:t>
            </a:r>
          </a:p>
          <a:p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AncestorsAndSelf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возвращает все родительские элементы (рекурсивный обход </a:t>
            </a:r>
            <a:r>
              <a:rPr lang="en-US" dirty="0"/>
              <a:t>XML </a:t>
            </a:r>
            <a:r>
              <a:rPr lang="ru-RU" dirty="0"/>
              <a:t>вверх)</a:t>
            </a:r>
            <a:r>
              <a:rPr lang="en-US" dirty="0"/>
              <a:t> </a:t>
            </a:r>
            <a:r>
              <a:rPr lang="ru-RU" dirty="0"/>
              <a:t>и себя</a:t>
            </a:r>
            <a:endParaRPr lang="en-US" dirty="0"/>
          </a:p>
          <a:p>
            <a:endParaRPr lang="ru-RU" dirty="0"/>
          </a:p>
          <a:p>
            <a:r>
              <a:rPr lang="en-US" dirty="0" err="1"/>
              <a:t>XContainer.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Descendants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рекурсивно</a:t>
            </a:r>
            <a:r>
              <a:rPr lang="en-US" dirty="0"/>
              <a:t> </a:t>
            </a:r>
            <a:r>
              <a:rPr lang="ru-RU" dirty="0"/>
              <a:t>возвращает все дочерние элементы</a:t>
            </a:r>
          </a:p>
          <a:p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DescendantsAndSelf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рекурсивно</a:t>
            </a:r>
            <a:r>
              <a:rPr lang="en-US" dirty="0"/>
              <a:t> </a:t>
            </a:r>
            <a:r>
              <a:rPr lang="ru-RU" dirty="0"/>
              <a:t>возвращает все дочерние элементы</a:t>
            </a:r>
            <a:r>
              <a:rPr lang="en-US" dirty="0"/>
              <a:t> </a:t>
            </a:r>
            <a:r>
              <a:rPr lang="ru-RU" dirty="0"/>
              <a:t>и сам элемент</a:t>
            </a:r>
            <a:endParaRPr lang="en-US" dirty="0"/>
          </a:p>
          <a:p>
            <a:endParaRPr lang="ru-RU" dirty="0"/>
          </a:p>
          <a:p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NodesAfterSelf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dirty="0"/>
              <a:t> / </a:t>
            </a:r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NodesBeforeSelf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возвращает все узлы после / перед текущим</a:t>
            </a:r>
          </a:p>
          <a:p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ElementsAfterSelf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/ </a:t>
            </a:r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ElementsBeforeSelf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все элементы после / перед текущим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 деревьев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45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5732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Добавление узлов</a:t>
            </a:r>
          </a:p>
          <a:p>
            <a:pPr lvl="1"/>
            <a:r>
              <a:rPr lang="en-US" dirty="0" err="1"/>
              <a:t>XContainer.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добавляет узел в конец документа или элемента</a:t>
            </a:r>
          </a:p>
          <a:p>
            <a:pPr lvl="1"/>
            <a:r>
              <a:rPr lang="en-US" dirty="0" err="1"/>
              <a:t>XContainer.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AddFirst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добавляет узел в начало документа или элемента</a:t>
            </a:r>
          </a:p>
          <a:p>
            <a:pPr lvl="1"/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AddBeforeSelf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добавляет узел перед текущим узлом</a:t>
            </a:r>
          </a:p>
          <a:p>
            <a:pPr lvl="1"/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AddAfterSelf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добавляет узел после текущего узла</a:t>
            </a:r>
          </a:p>
          <a:p>
            <a:endParaRPr lang="en-US" dirty="0"/>
          </a:p>
          <a:p>
            <a:r>
              <a:rPr lang="ru-RU" dirty="0"/>
              <a:t>Удаление узлов</a:t>
            </a:r>
          </a:p>
          <a:p>
            <a:pPr lvl="1"/>
            <a:r>
              <a:rPr lang="en-US" dirty="0" err="1"/>
              <a:t>XNode.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удаление текущего узла</a:t>
            </a:r>
          </a:p>
          <a:p>
            <a:pPr lvl="1"/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IEnumerable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.Remove() </a:t>
            </a:r>
            <a:r>
              <a:rPr lang="en-US" dirty="0"/>
              <a:t>– </a:t>
            </a:r>
            <a:r>
              <a:rPr lang="ru-RU" dirty="0"/>
              <a:t>удаление нескольких узла</a:t>
            </a:r>
          </a:p>
          <a:p>
            <a:pPr lvl="1"/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RemoveAll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удаление всего содержимого элемента, но не сам элемент</a:t>
            </a:r>
          </a:p>
          <a:p>
            <a:endParaRPr lang="en-US" dirty="0"/>
          </a:p>
          <a:p>
            <a:r>
              <a:rPr lang="ru-RU" dirty="0"/>
              <a:t>Обновление узлов</a:t>
            </a:r>
          </a:p>
          <a:p>
            <a:pPr lvl="1"/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 – </a:t>
            </a:r>
            <a:r>
              <a:rPr lang="ru-RU" dirty="0"/>
              <a:t>задает текстовое значение элемента</a:t>
            </a:r>
          </a:p>
          <a:p>
            <a:pPr lvl="1"/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SetElementValue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обновляет указанный дочерний элемент</a:t>
            </a:r>
            <a:endParaRPr lang="en-US" dirty="0"/>
          </a:p>
          <a:p>
            <a:pPr lvl="2"/>
            <a:r>
              <a:rPr lang="ru-RU" dirty="0"/>
              <a:t>создает если такого нет</a:t>
            </a:r>
            <a:endParaRPr lang="en-US" dirty="0"/>
          </a:p>
          <a:p>
            <a:pPr lvl="2"/>
            <a:r>
              <a:rPr lang="ru-RU" dirty="0"/>
              <a:t>изменяет, если такой есть</a:t>
            </a:r>
            <a:endParaRPr lang="en-US" dirty="0"/>
          </a:p>
          <a:p>
            <a:pPr lvl="2"/>
            <a:r>
              <a:rPr lang="ru-RU" dirty="0"/>
              <a:t>удаляет, если значение установлено в </a:t>
            </a:r>
            <a:r>
              <a:rPr lang="en-US" dirty="0"/>
              <a:t>null</a:t>
            </a:r>
            <a:endParaRPr lang="ru-RU" dirty="0"/>
          </a:p>
          <a:p>
            <a:pPr lvl="1"/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ReplaceAll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заменяет все поддерево элемента на новое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Изменения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70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Обход атрибутов:</a:t>
            </a:r>
          </a:p>
          <a:p>
            <a:pPr lvl="1"/>
            <a:r>
              <a:rPr lang="en-US" dirty="0" err="1"/>
              <a:t>XElement.FirstAttribute</a:t>
            </a:r>
            <a:r>
              <a:rPr lang="en-US" dirty="0"/>
              <a:t>, </a:t>
            </a:r>
            <a:r>
              <a:rPr lang="en-US" dirty="0" err="1"/>
              <a:t>XElement.LastAttribute</a:t>
            </a:r>
            <a:r>
              <a:rPr lang="en-US" dirty="0"/>
              <a:t> – </a:t>
            </a:r>
            <a:r>
              <a:rPr lang="ru-RU" dirty="0"/>
              <a:t>первый / последний атрибуты элемента</a:t>
            </a:r>
          </a:p>
          <a:p>
            <a:pPr lvl="1"/>
            <a:r>
              <a:rPr lang="en-US" dirty="0" err="1"/>
              <a:t>XElement.NextAttribute</a:t>
            </a:r>
            <a:r>
              <a:rPr lang="en-US" dirty="0"/>
              <a:t>, </a:t>
            </a:r>
            <a:r>
              <a:rPr lang="en-US" dirty="0" err="1"/>
              <a:t>XElement.PreviousAttribute</a:t>
            </a:r>
            <a:r>
              <a:rPr lang="en-US" dirty="0"/>
              <a:t> – </a:t>
            </a:r>
            <a:r>
              <a:rPr lang="ru-RU" dirty="0"/>
              <a:t>следующий / предыдущий атрибуты элемента</a:t>
            </a:r>
          </a:p>
          <a:p>
            <a:pPr lvl="1"/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возвращает атрибут с указанным именем</a:t>
            </a:r>
          </a:p>
          <a:p>
            <a:pPr lvl="1"/>
            <a:r>
              <a:rPr lang="en-US" dirty="0" err="1"/>
              <a:t>XElement.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возвращает все атрибуты элемента</a:t>
            </a:r>
          </a:p>
          <a:p>
            <a:r>
              <a:rPr lang="ru-RU" dirty="0"/>
              <a:t>Добавления атрибутов</a:t>
            </a:r>
          </a:p>
          <a:p>
            <a:pPr lvl="1"/>
            <a:r>
              <a:rPr lang="ru-RU" dirty="0"/>
              <a:t>Также как и добавление узлов</a:t>
            </a:r>
          </a:p>
          <a:p>
            <a:r>
              <a:rPr lang="ru-RU" dirty="0"/>
              <a:t>Удаление атрибутов</a:t>
            </a:r>
          </a:p>
          <a:p>
            <a:pPr lvl="1"/>
            <a:r>
              <a:rPr lang="en-US" dirty="0" err="1"/>
              <a:t>XAttribute.Remove</a:t>
            </a:r>
            <a:r>
              <a:rPr lang="en-US" dirty="0"/>
              <a:t>() – </a:t>
            </a:r>
            <a:r>
              <a:rPr lang="ru-RU" dirty="0"/>
              <a:t>удаление текущего атрибута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&lt;T&gt;.Remove() – </a:t>
            </a:r>
            <a:r>
              <a:rPr lang="ru-RU" dirty="0"/>
              <a:t>удаление коллекции атрибутов</a:t>
            </a:r>
          </a:p>
          <a:p>
            <a:r>
              <a:rPr lang="ru-RU" dirty="0"/>
              <a:t>Изменения атрибутов</a:t>
            </a:r>
          </a:p>
          <a:p>
            <a:pPr lvl="1"/>
            <a:r>
              <a:rPr lang="en-US" dirty="0" err="1"/>
              <a:t>XAttribute.Value</a:t>
            </a:r>
            <a:r>
              <a:rPr lang="en-US" dirty="0"/>
              <a:t> – </a:t>
            </a:r>
            <a:r>
              <a:rPr lang="ru-RU" dirty="0"/>
              <a:t>значение атрибута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</a:t>
            </a:r>
          </a:p>
        </p:txBody>
      </p:sp>
    </p:spTree>
    <p:extLst>
      <p:ext uri="{BB962C8B-B14F-4D97-AF65-F5344CB8AC3E}">
        <p14:creationId xmlns:p14="http://schemas.microsoft.com/office/powerpoint/2010/main" val="2305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LINQ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Integrated Query (LINQ)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XML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SQL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Entities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222001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Для получение значений элементов и атрибутов достаточно просто привести элемент или атрибут к нужному типу</a:t>
            </a:r>
            <a:endParaRPr lang="en-US" sz="2000" dirty="0"/>
          </a:p>
          <a:p>
            <a:endParaRPr lang="ru-RU" sz="2000" dirty="0"/>
          </a:p>
          <a:p>
            <a:pPr marL="365760" lvl="1" indent="0">
              <a:buNone/>
            </a:pPr>
            <a:r>
              <a:rPr lang="en-US" sz="2000" dirty="0" err="1"/>
              <a:t>XElement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 = new </a:t>
            </a:r>
            <a:r>
              <a:rPr lang="en-US" sz="2000" dirty="0" err="1"/>
              <a:t>XElement</a:t>
            </a:r>
            <a:r>
              <a:rPr lang="en-US" sz="2000" dirty="0"/>
              <a:t>("</a:t>
            </a:r>
            <a:r>
              <a:rPr lang="en-US" sz="2000" dirty="0" err="1"/>
              <a:t>FirstName</a:t>
            </a:r>
            <a:r>
              <a:rPr lang="en-US" sz="2000" dirty="0"/>
              <a:t>", "</a:t>
            </a:r>
            <a:r>
              <a:rPr lang="ru-RU" sz="2000" dirty="0"/>
              <a:t>Василий")</a:t>
            </a:r>
            <a:r>
              <a:rPr lang="en-US" sz="2000" dirty="0"/>
              <a:t>;</a:t>
            </a:r>
          </a:p>
          <a:p>
            <a:pPr marL="365760" lvl="1" indent="0">
              <a:buNone/>
            </a:pP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firstName</a:t>
            </a:r>
            <a:r>
              <a:rPr lang="en-US" sz="2000" dirty="0"/>
              <a:t>);</a:t>
            </a:r>
            <a:endParaRPr lang="ru-RU" sz="2000" dirty="0"/>
          </a:p>
          <a:p>
            <a:pPr marL="365760" lvl="1" indent="0">
              <a:buNone/>
            </a:pPr>
            <a:r>
              <a:rPr lang="en-US" sz="2000" dirty="0" err="1"/>
              <a:t>Console.WriteLine</a:t>
            </a:r>
            <a:r>
              <a:rPr lang="en-US" sz="2000" dirty="0"/>
              <a:t>((string)</a:t>
            </a:r>
            <a:r>
              <a:rPr lang="en-US" sz="2000" dirty="0" err="1"/>
              <a:t>firstName</a:t>
            </a:r>
            <a:r>
              <a:rPr lang="en-US" sz="2000" dirty="0"/>
              <a:t>));</a:t>
            </a:r>
          </a:p>
          <a:p>
            <a:pPr lvl="1"/>
            <a:endParaRPr lang="en-US" sz="2000" dirty="0"/>
          </a:p>
          <a:p>
            <a:pPr marL="365760" lvl="1" indent="0">
              <a:buNone/>
            </a:pPr>
            <a:r>
              <a:rPr lang="en-US" sz="2000" dirty="0" err="1"/>
              <a:t>XAttribute</a:t>
            </a:r>
            <a:r>
              <a:rPr lang="en-US" sz="2000" dirty="0"/>
              <a:t>  year = new </a:t>
            </a:r>
            <a:r>
              <a:rPr lang="en-US" sz="2000" dirty="0" err="1"/>
              <a:t>XAttribute</a:t>
            </a:r>
            <a:r>
              <a:rPr lang="en-US" sz="2000" dirty="0"/>
              <a:t>("Year", 3);</a:t>
            </a:r>
          </a:p>
          <a:p>
            <a:pPr marL="365760" lvl="1" indent="0">
              <a:buNone/>
            </a:pPr>
            <a:r>
              <a:rPr lang="en-US" sz="2000" dirty="0" err="1"/>
              <a:t>Console.WriteLine</a:t>
            </a:r>
            <a:r>
              <a:rPr lang="en-US" sz="2000" dirty="0"/>
              <a:t>(year);</a:t>
            </a:r>
          </a:p>
          <a:p>
            <a:pPr marL="365760" lvl="1" indent="0">
              <a:buNone/>
            </a:pPr>
            <a:r>
              <a:rPr lang="en-US" sz="2000" dirty="0" err="1"/>
              <a:t>Console.WriteLine</a:t>
            </a:r>
            <a:r>
              <a:rPr lang="en-US" sz="2000" dirty="0"/>
              <a:t>((</a:t>
            </a:r>
            <a:r>
              <a:rPr lang="en-US" sz="2000" dirty="0" err="1"/>
              <a:t>int</a:t>
            </a:r>
            <a:r>
              <a:rPr lang="en-US" sz="2000" dirty="0"/>
              <a:t>)year);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Получение значений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8677" y="3068960"/>
            <a:ext cx="316835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Василий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Василий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4702" y="4437112"/>
            <a:ext cx="316835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Year=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”3”</a:t>
            </a:r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887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57328"/>
          </a:xfrm>
        </p:spPr>
        <p:txBody>
          <a:bodyPr>
            <a:normAutofit/>
          </a:bodyPr>
          <a:lstStyle/>
          <a:p>
            <a:r>
              <a:rPr lang="ru-RU" sz="1600" dirty="0"/>
              <a:t>Многие методы работы с </a:t>
            </a:r>
            <a:r>
              <a:rPr lang="en-US" sz="1600" dirty="0"/>
              <a:t>XML </a:t>
            </a:r>
            <a:r>
              <a:rPr lang="ru-RU" sz="1600" dirty="0"/>
              <a:t>могут быть вызваны и на последовательности:</a:t>
            </a:r>
            <a:endParaRPr lang="en-US" sz="1600" dirty="0"/>
          </a:p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  <a:p>
            <a:pPr lvl="1"/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XElement</a:t>
            </a:r>
            <a:r>
              <a:rPr lang="en-US" sz="1400" dirty="0"/>
              <a:t>&gt; 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Elements&lt;T&gt;</a:t>
            </a:r>
            <a:r>
              <a:rPr lang="en-US" sz="1400" dirty="0"/>
              <a:t>(this </a:t>
            </a:r>
            <a:r>
              <a:rPr lang="en-US" sz="1400" dirty="0" err="1"/>
              <a:t>IEnumerable</a:t>
            </a:r>
            <a:r>
              <a:rPr lang="en-US" sz="1400" dirty="0"/>
              <a:t>&lt;T&gt; source) where T : </a:t>
            </a:r>
            <a:r>
              <a:rPr lang="en-US" sz="1400" dirty="0" err="1"/>
              <a:t>XContainer</a:t>
            </a:r>
            <a:r>
              <a:rPr lang="en-US" sz="1400" dirty="0"/>
              <a:t>;</a:t>
            </a:r>
          </a:p>
          <a:p>
            <a:pPr lvl="1"/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XElement</a:t>
            </a:r>
            <a:r>
              <a:rPr lang="en-US" sz="1400" dirty="0"/>
              <a:t>&gt; 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Elements&lt;T&gt;</a:t>
            </a:r>
            <a:r>
              <a:rPr lang="en-US" sz="1400" dirty="0"/>
              <a:t>(this </a:t>
            </a:r>
            <a:r>
              <a:rPr lang="en-US" sz="1400" dirty="0" err="1"/>
              <a:t>IEnumerable</a:t>
            </a:r>
            <a:r>
              <a:rPr lang="en-US" sz="1400" dirty="0"/>
              <a:t>&lt;T&gt; source, </a:t>
            </a:r>
            <a:r>
              <a:rPr lang="en-US" sz="1400" dirty="0" err="1"/>
              <a:t>XName</a:t>
            </a:r>
            <a:r>
              <a:rPr lang="en-US" sz="1400" dirty="0"/>
              <a:t> name) where T : </a:t>
            </a:r>
            <a:r>
              <a:rPr lang="en-US" sz="1400" dirty="0" err="1"/>
              <a:t>XContainer</a:t>
            </a:r>
            <a:r>
              <a:rPr lang="en-US" sz="1400" dirty="0"/>
              <a:t>;</a:t>
            </a:r>
          </a:p>
          <a:p>
            <a:pPr lvl="1"/>
            <a:endParaRPr lang="en-US" sz="1400" dirty="0"/>
          </a:p>
          <a:p>
            <a:pPr marL="365760" lvl="1" indent="0">
              <a:buNone/>
            </a:pPr>
            <a:r>
              <a:rPr lang="en-US" sz="1400" dirty="0"/>
              <a:t>	 </a:t>
            </a:r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XElement</a:t>
            </a:r>
            <a:r>
              <a:rPr lang="en-US" sz="1400" dirty="0"/>
              <a:t>&gt; names = </a:t>
            </a:r>
            <a:r>
              <a:rPr lang="en-US" sz="1400" dirty="0" err="1"/>
              <a:t>students.Elements</a:t>
            </a:r>
            <a:r>
              <a:rPr lang="en-US" sz="1400" dirty="0"/>
              <a:t>("Student").</a:t>
            </a:r>
            <a:r>
              <a:rPr lang="en-US" sz="1400" u="sng" dirty="0"/>
              <a:t>Elements</a:t>
            </a:r>
            <a:r>
              <a:rPr lang="en-US" sz="1400" dirty="0"/>
              <a:t>("</a:t>
            </a:r>
            <a:r>
              <a:rPr lang="en-US" sz="1400" dirty="0" err="1"/>
              <a:t>FirstName</a:t>
            </a:r>
            <a:r>
              <a:rPr lang="en-US" sz="1400" dirty="0"/>
              <a:t>");</a:t>
            </a:r>
          </a:p>
          <a:p>
            <a:pPr marL="365760" lvl="1" indent="0">
              <a:buNone/>
            </a:pPr>
            <a:r>
              <a:rPr lang="en-US" sz="1400" dirty="0"/>
              <a:t>	            </a:t>
            </a:r>
            <a:r>
              <a:rPr lang="en-US" sz="1400" dirty="0" err="1"/>
              <a:t>foreach</a:t>
            </a:r>
            <a:r>
              <a:rPr lang="en-US" sz="1400" dirty="0"/>
              <a:t> (</a:t>
            </a:r>
            <a:r>
              <a:rPr lang="en-US" sz="1400" dirty="0" err="1"/>
              <a:t>XElement</a:t>
            </a:r>
            <a:r>
              <a:rPr lang="en-US" sz="1400" dirty="0"/>
              <a:t> </a:t>
            </a:r>
            <a:r>
              <a:rPr lang="en-US" sz="1400" dirty="0" err="1"/>
              <a:t>firstName</a:t>
            </a:r>
            <a:r>
              <a:rPr lang="en-US" sz="1400" dirty="0"/>
              <a:t> in names) </a:t>
            </a:r>
            <a:r>
              <a:rPr lang="en-US" sz="1400" dirty="0" err="1"/>
              <a:t>Console.WriteLine</a:t>
            </a:r>
            <a:r>
              <a:rPr lang="en-US" sz="1400" dirty="0"/>
              <a:t>((string)</a:t>
            </a:r>
            <a:r>
              <a:rPr lang="en-US" sz="1400" dirty="0" err="1"/>
              <a:t>firstName</a:t>
            </a:r>
            <a:r>
              <a:rPr lang="en-US" sz="1400" dirty="0"/>
              <a:t>);</a:t>
            </a:r>
          </a:p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</a:p>
          <a:p>
            <a:pPr lvl="1"/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XNode</a:t>
            </a:r>
            <a:r>
              <a:rPr lang="en-US" sz="1400" dirty="0"/>
              <a:t>&gt; 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Nodes&lt;T&gt;</a:t>
            </a:r>
            <a:r>
              <a:rPr lang="en-US" sz="1400" dirty="0"/>
              <a:t>(this </a:t>
            </a:r>
            <a:r>
              <a:rPr lang="en-US" sz="1400" dirty="0" err="1"/>
              <a:t>IEnumerable</a:t>
            </a:r>
            <a:r>
              <a:rPr lang="en-US" sz="1400" dirty="0"/>
              <a:t>&lt;T&gt; source) where T : </a:t>
            </a:r>
            <a:r>
              <a:rPr lang="en-US" sz="1400" dirty="0" err="1"/>
              <a:t>XContainer</a:t>
            </a:r>
            <a:r>
              <a:rPr lang="en-US" sz="1400" dirty="0"/>
              <a:t>;</a:t>
            </a:r>
          </a:p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ru-RU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XAttribute</a:t>
            </a:r>
            <a:r>
              <a:rPr lang="en-US" sz="1400" dirty="0"/>
              <a:t>&gt; 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en-US" sz="1400" dirty="0"/>
              <a:t>(this </a:t>
            </a:r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XElement</a:t>
            </a:r>
            <a:r>
              <a:rPr lang="en-US" sz="1400" dirty="0"/>
              <a:t>&gt; source);</a:t>
            </a:r>
          </a:p>
          <a:p>
            <a:pPr lvl="1"/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XAttribute</a:t>
            </a:r>
            <a:r>
              <a:rPr lang="en-US" sz="1400" dirty="0"/>
              <a:t>&gt; </a:t>
            </a:r>
            <a:r>
              <a:rPr 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en-US" sz="1400" dirty="0"/>
              <a:t>(this </a:t>
            </a:r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XElement</a:t>
            </a:r>
            <a:r>
              <a:rPr lang="en-US" sz="1400" dirty="0"/>
              <a:t>&gt; source, </a:t>
            </a:r>
            <a:r>
              <a:rPr lang="en-US" sz="1400" dirty="0" err="1"/>
              <a:t>XName</a:t>
            </a:r>
            <a:r>
              <a:rPr lang="en-US" sz="1400" dirty="0"/>
              <a:t> name);</a:t>
            </a:r>
          </a:p>
          <a:p>
            <a:pPr lvl="1"/>
            <a:endParaRPr lang="en-US" sz="1400" dirty="0"/>
          </a:p>
          <a:p>
            <a:pPr marL="365760" lvl="1" indent="0">
              <a:buNone/>
            </a:pPr>
            <a:r>
              <a:rPr lang="en-US" sz="1400" dirty="0" err="1"/>
              <a:t>IEnumerable</a:t>
            </a:r>
            <a:r>
              <a:rPr lang="en-US" sz="1400" dirty="0"/>
              <a:t>&lt;</a:t>
            </a:r>
            <a:r>
              <a:rPr lang="en-US" sz="1400" dirty="0" err="1"/>
              <a:t>XAttribute</a:t>
            </a:r>
            <a:r>
              <a:rPr lang="en-US" sz="1400" dirty="0"/>
              <a:t>&gt; years = </a:t>
            </a:r>
            <a:r>
              <a:rPr lang="en-US" sz="1400" dirty="0" err="1"/>
              <a:t>students.Elements</a:t>
            </a:r>
            <a:r>
              <a:rPr lang="en-US" sz="1400" dirty="0"/>
              <a:t>("Student").Attributes("Year");</a:t>
            </a:r>
          </a:p>
          <a:p>
            <a:pPr marL="365760" lvl="1" indent="0">
              <a:buNone/>
            </a:pPr>
            <a:r>
              <a:rPr lang="en-US" sz="1400" dirty="0" err="1"/>
              <a:t>foreach</a:t>
            </a:r>
            <a:r>
              <a:rPr lang="en-US" sz="1400" dirty="0"/>
              <a:t> (</a:t>
            </a:r>
            <a:r>
              <a:rPr lang="en-US" sz="1400" dirty="0" err="1"/>
              <a:t>XAttribute</a:t>
            </a:r>
            <a:r>
              <a:rPr lang="en-US" sz="1400" dirty="0"/>
              <a:t> year in years) </a:t>
            </a:r>
            <a:r>
              <a:rPr lang="en-US" sz="1400" dirty="0" err="1"/>
              <a:t>Console.WriteLine</a:t>
            </a:r>
            <a:r>
              <a:rPr lang="en-US" sz="1400" dirty="0"/>
              <a:t>((</a:t>
            </a:r>
            <a:r>
              <a:rPr lang="en-US" sz="1400" dirty="0" err="1"/>
              <a:t>int</a:t>
            </a:r>
            <a:r>
              <a:rPr lang="en-US" sz="1400" dirty="0"/>
              <a:t>)year);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Расширения</a:t>
            </a:r>
          </a:p>
        </p:txBody>
      </p:sp>
    </p:spTree>
    <p:extLst>
      <p:ext uri="{BB962C8B-B14F-4D97-AF65-F5344CB8AC3E}">
        <p14:creationId xmlns:p14="http://schemas.microsoft.com/office/powerpoint/2010/main" val="347222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17368"/>
          </a:xfrm>
        </p:spPr>
        <p:txBody>
          <a:bodyPr>
            <a:normAutofit fontScale="40000" lnSpcReduction="20000"/>
          </a:bodyPr>
          <a:lstStyle/>
          <a:p>
            <a:r>
              <a:rPr lang="en-US" sz="2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Ancestors</a:t>
            </a:r>
            <a:endParaRPr lang="ru-RU" sz="29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Ancestors&lt;T&gt;(this </a:t>
            </a:r>
            <a:r>
              <a:rPr lang="en-US" dirty="0" err="1"/>
              <a:t>IEnumerable</a:t>
            </a:r>
            <a:r>
              <a:rPr lang="en-US" dirty="0"/>
              <a:t>&lt;T&gt; source) where T : </a:t>
            </a:r>
            <a:r>
              <a:rPr lang="en-US" dirty="0" err="1"/>
              <a:t>XNode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Ancestors&lt;T&gt;(this </a:t>
            </a:r>
            <a:r>
              <a:rPr lang="en-US" dirty="0" err="1"/>
              <a:t>IEnumerable</a:t>
            </a:r>
            <a:r>
              <a:rPr lang="en-US" dirty="0"/>
              <a:t>&lt;T&gt; source, </a:t>
            </a:r>
            <a:r>
              <a:rPr lang="en-US" dirty="0" err="1"/>
              <a:t>XName</a:t>
            </a:r>
            <a:r>
              <a:rPr lang="en-US" dirty="0"/>
              <a:t> name) where T : </a:t>
            </a:r>
            <a:r>
              <a:rPr lang="en-US" dirty="0" err="1"/>
              <a:t>XNode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</a:t>
            </a:r>
            <a:r>
              <a:rPr lang="en-US" dirty="0" err="1"/>
              <a:t>AncestorsAndSelf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source);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</a:t>
            </a:r>
            <a:r>
              <a:rPr lang="en-US" dirty="0" err="1"/>
              <a:t>AncestorsAndSelf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source, </a:t>
            </a:r>
            <a:r>
              <a:rPr lang="en-US" dirty="0" err="1"/>
              <a:t>XName</a:t>
            </a:r>
            <a:r>
              <a:rPr lang="en-US" dirty="0"/>
              <a:t> name);</a:t>
            </a:r>
          </a:p>
          <a:p>
            <a:r>
              <a:rPr lang="fr-FR" sz="2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Descendant</a:t>
            </a:r>
            <a:r>
              <a:rPr lang="en-US" sz="2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fr-FR" sz="29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/>
              <a:t>IEnumerable&lt;XElement&gt; Descendants&lt;T&gt;(this IEnumerable&lt;T&gt; source) where T : XContainer;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Descendants&lt;T&gt;(this </a:t>
            </a:r>
            <a:r>
              <a:rPr lang="en-US" dirty="0" err="1"/>
              <a:t>IEnumerable</a:t>
            </a:r>
            <a:r>
              <a:rPr lang="en-US" dirty="0"/>
              <a:t>&lt;T&gt; source, </a:t>
            </a:r>
            <a:r>
              <a:rPr lang="en-US" dirty="0" err="1"/>
              <a:t>XName</a:t>
            </a:r>
            <a:r>
              <a:rPr lang="en-US" dirty="0"/>
              <a:t> name) where T : </a:t>
            </a:r>
            <a:r>
              <a:rPr lang="en-US" dirty="0" err="1"/>
              <a:t>XContainer</a:t>
            </a:r>
            <a:r>
              <a:rPr lang="en-US" dirty="0"/>
              <a:t>;</a:t>
            </a:r>
          </a:p>
          <a:p>
            <a:pPr lvl="1"/>
            <a:endParaRPr lang="ru-RU" dirty="0"/>
          </a:p>
          <a:p>
            <a:pPr marL="365760" lvl="1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XElement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sidorov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students.Descendants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("Student")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marL="365760" lvl="1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	               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.Where(e =&gt; (string)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e.Element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LastName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") == "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Сидоров")</a:t>
            </a:r>
          </a:p>
          <a:p>
            <a:pPr marL="365760" lvl="1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	                       .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FirstOrDefault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();</a:t>
            </a:r>
          </a:p>
          <a:p>
            <a:pPr marL="365760" lvl="1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sidorov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);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marL="365760" lvl="1" indent="0">
              <a:buNone/>
            </a:pP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marL="365760" lvl="1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IEnumerable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XElement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petrov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= from s in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students.Descendants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("Student")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    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                       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where (string)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s.Element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LastName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") == "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Сидоров"</a:t>
            </a:r>
          </a:p>
          <a:p>
            <a:pPr marL="365760" lvl="1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	                       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select s;</a:t>
            </a:r>
          </a:p>
          <a:p>
            <a:pPr marL="365760" lvl="1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petrov.Single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());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</a:t>
            </a:r>
            <a:r>
              <a:rPr lang="en-US" dirty="0" err="1"/>
              <a:t>DescendantsAndSelf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source);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</a:t>
            </a:r>
            <a:r>
              <a:rPr lang="en-US" dirty="0" err="1"/>
              <a:t>DescendantsAndSelf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source, </a:t>
            </a:r>
            <a:r>
              <a:rPr lang="en-US" dirty="0" err="1"/>
              <a:t>XName</a:t>
            </a:r>
            <a:r>
              <a:rPr lang="en-US" dirty="0"/>
              <a:t> name);</a:t>
            </a:r>
          </a:p>
          <a:p>
            <a:pPr lvl="1"/>
            <a:endParaRPr lang="en-US" dirty="0"/>
          </a:p>
          <a:p>
            <a:pPr lvl="1"/>
            <a:r>
              <a:rPr lang="fr-FR" dirty="0"/>
              <a:t>IEnumerable&lt;XNode&gt; DescendantNodes&lt;T&gt;(this IEnumerable&lt;T&gt; source) where T : XContainer;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XNode</a:t>
            </a:r>
            <a:r>
              <a:rPr lang="en-US" dirty="0"/>
              <a:t>&gt; </a:t>
            </a:r>
            <a:r>
              <a:rPr lang="en-US" dirty="0" err="1"/>
              <a:t>DescendantNodesAndSelf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XElement</a:t>
            </a:r>
            <a:r>
              <a:rPr lang="en-US" dirty="0"/>
              <a:t>&gt; source);</a:t>
            </a:r>
          </a:p>
          <a:p>
            <a:r>
              <a:rPr lang="ru-RU" sz="2900" dirty="0"/>
              <a:t>Удаление узлов и атрибутов</a:t>
            </a:r>
            <a:endParaRPr lang="fr-FR" sz="2900" dirty="0"/>
          </a:p>
          <a:p>
            <a:pPr lvl="1"/>
            <a:r>
              <a:rPr lang="en-US" dirty="0"/>
              <a:t>void Remove&lt;T&gt;(this </a:t>
            </a:r>
            <a:r>
              <a:rPr lang="en-US" dirty="0" err="1"/>
              <a:t>IEnumerable</a:t>
            </a:r>
            <a:r>
              <a:rPr lang="en-US" dirty="0"/>
              <a:t>&lt;T&gt; source) where T : </a:t>
            </a:r>
            <a:r>
              <a:rPr lang="en-US" dirty="0" err="1"/>
              <a:t>XNode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void Remove(this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XAttribute</a:t>
            </a:r>
            <a:r>
              <a:rPr lang="en-US" dirty="0"/>
              <a:t>&gt; source);</a:t>
            </a:r>
            <a:endParaRPr lang="ru-RU" dirty="0"/>
          </a:p>
          <a:p>
            <a:r>
              <a:rPr lang="ru-RU" sz="2900" dirty="0"/>
              <a:t>Сортировка в порядке присутствия в документе</a:t>
            </a:r>
          </a:p>
          <a:p>
            <a:pPr lvl="1"/>
            <a:r>
              <a:rPr lang="fr-FR" dirty="0"/>
              <a:t>IEnumerable&lt;T&gt; InDocumentOrder&lt;T&gt;(this IEnumerable&lt;T&gt; source) where T : XNode;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Расширения</a:t>
            </a:r>
          </a:p>
        </p:txBody>
      </p:sp>
    </p:spTree>
    <p:extLst>
      <p:ext uri="{BB962C8B-B14F-4D97-AF65-F5344CB8AC3E}">
        <p14:creationId xmlns:p14="http://schemas.microsoft.com/office/powerpoint/2010/main" val="111457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Запросы к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2855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достоверности </a:t>
            </a:r>
            <a:r>
              <a:rPr lang="en-US" dirty="0"/>
              <a:t>XML </a:t>
            </a:r>
            <a:r>
              <a:rPr lang="ru-RU" dirty="0"/>
              <a:t>документа</a:t>
            </a:r>
            <a:endParaRPr lang="en-US" dirty="0"/>
          </a:p>
          <a:p>
            <a:r>
              <a:rPr lang="ru-RU" dirty="0"/>
              <a:t>Получение и работа с </a:t>
            </a:r>
            <a:r>
              <a:rPr lang="en-US" dirty="0"/>
              <a:t>XSD </a:t>
            </a:r>
            <a:r>
              <a:rPr lang="ru-RU" dirty="0"/>
              <a:t>схемой</a:t>
            </a:r>
          </a:p>
          <a:p>
            <a:r>
              <a:rPr lang="en-US" dirty="0"/>
              <a:t>XSLT </a:t>
            </a:r>
            <a:r>
              <a:rPr lang="ru-RU" dirty="0"/>
              <a:t>преобразование</a:t>
            </a:r>
          </a:p>
          <a:p>
            <a:r>
              <a:rPr lang="ru-RU" dirty="0"/>
              <a:t>Использование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ru-RU" dirty="0"/>
              <a:t>для навигации по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61156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0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/>
          </a:bodyPr>
          <a:lstStyle/>
          <a:p>
            <a:r>
              <a:rPr lang="ru-RU" dirty="0"/>
              <a:t>Представляет дополнительные методы для работы с </a:t>
            </a:r>
            <a:r>
              <a:rPr lang="en-US" dirty="0" err="1"/>
              <a:t>DataTable</a:t>
            </a:r>
            <a:r>
              <a:rPr lang="ru-RU" dirty="0"/>
              <a:t> и с</a:t>
            </a:r>
            <a:r>
              <a:rPr lang="en-US" dirty="0"/>
              <a:t> </a:t>
            </a:r>
            <a:r>
              <a:rPr lang="en-US" dirty="0" err="1"/>
              <a:t>DataRow</a:t>
            </a:r>
            <a:endParaRPr lang="en-US" dirty="0"/>
          </a:p>
          <a:p>
            <a:r>
              <a:rPr lang="ru-RU" dirty="0"/>
              <a:t>Имеет некоторые особенности при использовании стандартных</a:t>
            </a:r>
            <a:r>
              <a:rPr lang="en-US" dirty="0"/>
              <a:t> LINQ</a:t>
            </a:r>
            <a:r>
              <a:rPr lang="ru-RU" dirty="0"/>
              <a:t> запросов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8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DataTable.AsEnumerable</a:t>
            </a:r>
            <a:r>
              <a:rPr lang="en-US" dirty="0"/>
              <a:t>() – </a:t>
            </a:r>
            <a:r>
              <a:rPr lang="ru-RU" dirty="0"/>
              <a:t>позволяет выполнять </a:t>
            </a:r>
            <a:r>
              <a:rPr lang="en-US" dirty="0"/>
              <a:t>LINQ </a:t>
            </a:r>
            <a:r>
              <a:rPr lang="ru-RU" dirty="0"/>
              <a:t>запросы с множеством строк</a:t>
            </a:r>
            <a:endParaRPr lang="en-US" dirty="0"/>
          </a:p>
          <a:p>
            <a:r>
              <a:rPr lang="ru-RU" dirty="0"/>
              <a:t>Знакомые методы</a:t>
            </a:r>
          </a:p>
          <a:p>
            <a:pPr lvl="1"/>
            <a:r>
              <a:rPr lang="en-US" dirty="0"/>
              <a:t>Distinct()</a:t>
            </a:r>
          </a:p>
          <a:p>
            <a:pPr lvl="1"/>
            <a:r>
              <a:rPr lang="en-US" dirty="0"/>
              <a:t>Except()</a:t>
            </a:r>
          </a:p>
          <a:p>
            <a:pPr lvl="1"/>
            <a:r>
              <a:rPr lang="en-US" dirty="0"/>
              <a:t>Intersect()</a:t>
            </a:r>
          </a:p>
          <a:p>
            <a:pPr lvl="1"/>
            <a:r>
              <a:rPr lang="en-US" dirty="0"/>
              <a:t>Union()</a:t>
            </a:r>
          </a:p>
          <a:p>
            <a:pPr lvl="1"/>
            <a:r>
              <a:rPr lang="en-US" dirty="0" err="1"/>
              <a:t>SequenceEqual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Но по умолчанию сравнивают ссылки на строки, что приведет к неправильному результату.</a:t>
            </a:r>
          </a:p>
          <a:p>
            <a:r>
              <a:rPr lang="ru-RU" dirty="0"/>
              <a:t>Для сравнения значений полей необходимо использовать специальный </a:t>
            </a:r>
            <a:r>
              <a:rPr lang="en-US" dirty="0"/>
              <a:t>Comparer</a:t>
            </a:r>
            <a:r>
              <a:rPr lang="ru-RU" dirty="0"/>
              <a:t>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System.Data.DataRowComparer.Default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DataRow</a:t>
            </a:r>
            <a:r>
              <a:rPr lang="en-US" dirty="0"/>
              <a:t>&gt; </a:t>
            </a:r>
            <a:r>
              <a:rPr lang="en-US" dirty="0" err="1"/>
              <a:t>dictinctRows</a:t>
            </a:r>
            <a:r>
              <a:rPr lang="en-US" dirty="0"/>
              <a:t> = </a:t>
            </a:r>
            <a:r>
              <a:rPr lang="en-US" dirty="0" err="1"/>
              <a:t>dataTable.AsEnumerable</a:t>
            </a:r>
            <a:r>
              <a:rPr lang="en-US" dirty="0"/>
              <a:t>().Distinct(</a:t>
            </a:r>
            <a:r>
              <a:rPr lang="en-US" dirty="0" err="1"/>
              <a:t>DataRowComparer.Default</a:t>
            </a:r>
            <a:r>
              <a:rPr lang="en-US" dirty="0"/>
              <a:t>);</a:t>
            </a:r>
            <a:endParaRPr lang="ru-RU" dirty="0"/>
          </a:p>
          <a:p>
            <a:pPr lvl="1"/>
            <a:endParaRPr lang="ru-RU" dirty="0"/>
          </a:p>
          <a:p>
            <a:r>
              <a:rPr lang="en-US" dirty="0" err="1"/>
              <a:t>CopyToDataTable</a:t>
            </a:r>
            <a:r>
              <a:rPr lang="en-US" dirty="0"/>
              <a:t>&lt;</a:t>
            </a:r>
            <a:r>
              <a:rPr lang="en-US" dirty="0" err="1"/>
              <a:t>DataRow</a:t>
            </a:r>
            <a:r>
              <a:rPr lang="en-US" dirty="0"/>
              <a:t>&gt; - </a:t>
            </a:r>
            <a:r>
              <a:rPr lang="ru-RU" dirty="0"/>
              <a:t>копирует строки в новую таблицу</a:t>
            </a:r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с множеством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DataRow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211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При хранении значений в строке используется тип </a:t>
            </a:r>
            <a:r>
              <a:rPr lang="en-US" dirty="0"/>
              <a:t>object.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Поэтому при сравнении </a:t>
            </a:r>
            <a:r>
              <a:rPr lang="en-US" dirty="0"/>
              <a:t>row1[“Id”] == row2[“Id”]</a:t>
            </a:r>
            <a:r>
              <a:rPr lang="ru-RU" dirty="0"/>
              <a:t> будет получен неверный результат, из-за </a:t>
            </a:r>
            <a:r>
              <a:rPr lang="en-US" dirty="0"/>
              <a:t>boxing</a:t>
            </a:r>
            <a:r>
              <a:rPr lang="ru-RU" dirty="0"/>
              <a:t>. </a:t>
            </a:r>
            <a:endParaRPr lang="en-US" dirty="0"/>
          </a:p>
          <a:p>
            <a:pPr lvl="1"/>
            <a:r>
              <a:rPr lang="ru-RU" dirty="0"/>
              <a:t>Необходимо сравнивать (</a:t>
            </a:r>
            <a:r>
              <a:rPr lang="en-US" dirty="0" err="1"/>
              <a:t>int</a:t>
            </a:r>
            <a:r>
              <a:rPr lang="ru-RU" dirty="0"/>
              <a:t>)</a:t>
            </a:r>
            <a:r>
              <a:rPr lang="en-US" dirty="0"/>
              <a:t>row1[“Id”] == 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ru-RU" dirty="0"/>
              <a:t>)</a:t>
            </a:r>
            <a:r>
              <a:rPr lang="en-US" dirty="0"/>
              <a:t>row2[“Id”]</a:t>
            </a:r>
          </a:p>
          <a:p>
            <a:r>
              <a:rPr lang="ru-RU" dirty="0"/>
              <a:t>В таблице могут хранится </a:t>
            </a:r>
            <a:r>
              <a:rPr lang="en-US" dirty="0" err="1"/>
              <a:t>DBNull</a:t>
            </a:r>
            <a:r>
              <a:rPr lang="ru-RU" dirty="0"/>
              <a:t>, которые также вызываю сложности при преобразовании</a:t>
            </a:r>
            <a:endParaRPr lang="en-US" dirty="0"/>
          </a:p>
          <a:p>
            <a:r>
              <a:rPr lang="ru-RU" dirty="0"/>
              <a:t>Метод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Field&lt;T&gt;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</a:t>
            </a:r>
            <a:r>
              <a:rPr lang="ru-RU" dirty="0"/>
              <a:t>создан для правильного преобразования</a:t>
            </a:r>
          </a:p>
          <a:p>
            <a:pPr lvl="1"/>
            <a:r>
              <a:rPr lang="en-US" dirty="0"/>
              <a:t>row1.Field&lt;</a:t>
            </a:r>
            <a:r>
              <a:rPr lang="en-US" dirty="0" err="1"/>
              <a:t>int</a:t>
            </a:r>
            <a:r>
              <a:rPr lang="en-US" dirty="0"/>
              <a:t>&gt;(“Id”) == row2.Field&lt;</a:t>
            </a:r>
            <a:r>
              <a:rPr lang="en-US" dirty="0" err="1"/>
              <a:t>int</a:t>
            </a:r>
            <a:r>
              <a:rPr lang="en-US" dirty="0"/>
              <a:t>&gt;(“Id”)</a:t>
            </a:r>
            <a:endParaRPr lang="ru-RU" dirty="0"/>
          </a:p>
          <a:p>
            <a:pPr lvl="1"/>
            <a:r>
              <a:rPr lang="ru-RU" dirty="0"/>
              <a:t>Выполняет преобразование типов</a:t>
            </a:r>
          </a:p>
          <a:p>
            <a:pPr lvl="1"/>
            <a:r>
              <a:rPr lang="ru-RU" dirty="0"/>
              <a:t>Контролирует</a:t>
            </a:r>
            <a:r>
              <a:rPr lang="en-US" dirty="0"/>
              <a:t> </a:t>
            </a:r>
            <a:r>
              <a:rPr lang="ru-RU" dirty="0"/>
              <a:t>и преобразует </a:t>
            </a:r>
            <a:r>
              <a:rPr lang="en-US" dirty="0" err="1"/>
              <a:t>DBNull</a:t>
            </a:r>
            <a:endParaRPr lang="en-US" dirty="0"/>
          </a:p>
          <a:p>
            <a:r>
              <a:rPr lang="ru-RU" dirty="0"/>
              <a:t>Метод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SetField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</a:t>
            </a:r>
            <a:r>
              <a:rPr lang="ru-RU" dirty="0"/>
              <a:t>создан для правильной установки значений полей </a:t>
            </a:r>
            <a:r>
              <a:rPr lang="en-US" dirty="0" err="1"/>
              <a:t>DataRow</a:t>
            </a:r>
            <a:r>
              <a:rPr lang="en-US" dirty="0"/>
              <a:t>. </a:t>
            </a:r>
            <a:r>
              <a:rPr lang="ru-RU" dirty="0"/>
              <a:t>Преобразует </a:t>
            </a:r>
            <a:r>
              <a:rPr lang="en-US" dirty="0"/>
              <a:t>null </a:t>
            </a:r>
            <a:r>
              <a:rPr lang="ru-RU" dirty="0"/>
              <a:t>в </a:t>
            </a:r>
            <a:r>
              <a:rPr lang="en-US" dirty="0" err="1"/>
              <a:t>DBNull</a:t>
            </a:r>
            <a:r>
              <a:rPr lang="ru-RU" dirty="0"/>
              <a:t>, если необходимо.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с полями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DataRow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02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err="1"/>
              <a:t>DataSet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8750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LINQ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90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SQL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13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Необходима генерация специальных сущностных классов для </a:t>
            </a:r>
            <a:r>
              <a:rPr lang="en-US" dirty="0"/>
              <a:t>LINQ to SQL</a:t>
            </a:r>
            <a:endParaRPr lang="ru-RU" dirty="0"/>
          </a:p>
          <a:p>
            <a:pPr lvl="1"/>
            <a:r>
              <a:rPr lang="ru-RU" dirty="0"/>
              <a:t>Либо с использованием </a:t>
            </a:r>
            <a:r>
              <a:rPr lang="en-US" dirty="0"/>
              <a:t>Visual Studio (</a:t>
            </a:r>
            <a:r>
              <a:rPr lang="ru-RU" dirty="0"/>
              <a:t>шаблон </a:t>
            </a:r>
            <a:r>
              <a:rPr lang="en-US" dirty="0"/>
              <a:t>LINQ to SQL)</a:t>
            </a:r>
            <a:endParaRPr lang="ru-RU" dirty="0"/>
          </a:p>
          <a:p>
            <a:pPr lvl="1"/>
            <a:r>
              <a:rPr lang="ru-RU" dirty="0"/>
              <a:t>Либо с использованием утилиты </a:t>
            </a:r>
            <a:r>
              <a:rPr lang="en-US" dirty="0" err="1"/>
              <a:t>SQLMetal</a:t>
            </a:r>
            <a:r>
              <a:rPr lang="en-US" dirty="0"/>
              <a:t> </a:t>
            </a:r>
            <a:r>
              <a:rPr lang="ru-RU" dirty="0"/>
              <a:t>для генерации сущностных классов для всех таблиц базы данных</a:t>
            </a:r>
          </a:p>
          <a:p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ru-RU" dirty="0"/>
              <a:t>– управляет подключением к базе данных</a:t>
            </a:r>
          </a:p>
          <a:p>
            <a:r>
              <a:rPr lang="ru-RU" dirty="0"/>
              <a:t>Запросы к базе данных выполняются прозрачным образом</a:t>
            </a:r>
          </a:p>
          <a:p>
            <a:r>
              <a:rPr lang="ru-RU" dirty="0"/>
              <a:t>Проявляется вся мощь отложенных запросов</a:t>
            </a:r>
          </a:p>
          <a:p>
            <a:pPr lvl="1"/>
            <a:r>
              <a:rPr lang="ru-RU" dirty="0"/>
              <a:t>Некоторые запросы могут вообще не выполнятся</a:t>
            </a:r>
          </a:p>
          <a:p>
            <a:r>
              <a:rPr lang="ru-RU" dirty="0"/>
              <a:t>Выражение </a:t>
            </a:r>
            <a:r>
              <a:rPr lang="en-US" dirty="0"/>
              <a:t>LINQ </a:t>
            </a:r>
            <a:r>
              <a:rPr lang="ru-RU" dirty="0"/>
              <a:t>проецируется на </a:t>
            </a:r>
            <a:r>
              <a:rPr lang="en-US" dirty="0"/>
              <a:t>SQL </a:t>
            </a:r>
            <a:r>
              <a:rPr lang="ru-RU" dirty="0"/>
              <a:t>запрос</a:t>
            </a:r>
          </a:p>
          <a:p>
            <a:r>
              <a:rPr lang="ru-RU" dirty="0"/>
              <a:t>Запросы оперируют </a:t>
            </a:r>
            <a:r>
              <a:rPr lang="en-US" dirty="0" err="1"/>
              <a:t>IQueryable</a:t>
            </a:r>
            <a:r>
              <a:rPr lang="en-US" dirty="0"/>
              <a:t>&lt;T&gt;. </a:t>
            </a:r>
            <a:r>
              <a:rPr lang="ru-RU" dirty="0"/>
              <a:t>Представляют собой деревья выражений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SQL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LINQ to SQL classes</a:t>
            </a:r>
          </a:p>
          <a:p>
            <a:r>
              <a:rPr lang="ru-RU" dirty="0"/>
              <a:t>Создание соединения</a:t>
            </a:r>
          </a:p>
          <a:p>
            <a:r>
              <a:rPr lang="ru-RU" dirty="0"/>
              <a:t>Перетаскивание необходимых таблиц</a:t>
            </a:r>
          </a:p>
          <a:p>
            <a:endParaRPr lang="ru-RU" dirty="0"/>
          </a:p>
          <a:p>
            <a:r>
              <a:rPr lang="ru-RU" dirty="0"/>
              <a:t>Вместо </a:t>
            </a:r>
            <a:r>
              <a:rPr lang="ru-RU" dirty="0" err="1"/>
              <a:t>генеренных</a:t>
            </a:r>
            <a:r>
              <a:rPr lang="ru-RU" dirty="0"/>
              <a:t> запросов на </a:t>
            </a:r>
            <a:r>
              <a:rPr lang="en-US" dirty="0"/>
              <a:t>insert/delete/update</a:t>
            </a:r>
            <a:r>
              <a:rPr lang="ru-RU" dirty="0"/>
              <a:t> можно использовать хранимые процедуры</a:t>
            </a:r>
          </a:p>
          <a:p>
            <a:endParaRPr lang="ru-RU" dirty="0"/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DataContext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</a:t>
            </a:r>
            <a:r>
              <a:rPr lang="ru-RU" dirty="0"/>
              <a:t>Отвечает за соединение</a:t>
            </a:r>
            <a:r>
              <a:rPr lang="en-US" dirty="0"/>
              <a:t>, </a:t>
            </a:r>
            <a:r>
              <a:rPr lang="ru-RU" dirty="0"/>
              <a:t>слежение за изменениями и т.д.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</a:t>
            </a:r>
          </a:p>
        </p:txBody>
      </p:sp>
    </p:spTree>
    <p:extLst>
      <p:ext uri="{BB962C8B-B14F-4D97-AF65-F5344CB8AC3E}">
        <p14:creationId xmlns:p14="http://schemas.microsoft.com/office/powerpoint/2010/main" val="4128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365760" lvl="1" indent="0">
              <a:buNone/>
            </a:pPr>
            <a:r>
              <a:rPr lang="en-US" dirty="0" err="1"/>
              <a:t>NorthwindDataContext</a:t>
            </a:r>
            <a:r>
              <a:rPr lang="en-US" dirty="0"/>
              <a:t> dc = new </a:t>
            </a:r>
            <a:r>
              <a:rPr lang="en-US" dirty="0" err="1"/>
              <a:t>NorthwindDataContext</a:t>
            </a:r>
            <a:r>
              <a:rPr lang="en-US" dirty="0"/>
              <a:t> ();</a:t>
            </a:r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customers = from o in </a:t>
            </a:r>
            <a:r>
              <a:rPr lang="en-US" dirty="0" err="1"/>
              <a:t>dc.Orders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                    where </a:t>
            </a:r>
            <a:r>
              <a:rPr lang="en-US" dirty="0" err="1"/>
              <a:t>o.EmployeeID</a:t>
            </a:r>
            <a:r>
              <a:rPr lang="en-US" dirty="0"/>
              <a:t> &gt; 5</a:t>
            </a:r>
          </a:p>
          <a:p>
            <a:pPr marL="365760" lvl="1" indent="0">
              <a:buNone/>
            </a:pPr>
            <a:r>
              <a:rPr lang="en-US" dirty="0"/>
              <a:t>                    select </a:t>
            </a:r>
            <a:r>
              <a:rPr lang="en-US" dirty="0" err="1"/>
              <a:t>o.CustomerID</a:t>
            </a:r>
            <a:r>
              <a:rPr lang="en-US" dirty="0"/>
              <a:t>;</a:t>
            </a:r>
          </a:p>
          <a:p>
            <a:pPr marL="365760" lvl="1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o in customers )</a:t>
            </a:r>
          </a:p>
          <a:p>
            <a:pPr marL="365760" lvl="1" indent="0">
              <a:buNone/>
            </a:pP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       </a:t>
            </a:r>
            <a:r>
              <a:rPr lang="en-US" dirty="0" err="1"/>
              <a:t>Console.WriteLine</a:t>
            </a:r>
            <a:r>
              <a:rPr lang="en-US" dirty="0"/>
              <a:t>(o);</a:t>
            </a:r>
          </a:p>
          <a:p>
            <a:pPr marL="365760" lvl="1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Автоматическое построение </a:t>
            </a:r>
            <a:r>
              <a:rPr lang="en-US" dirty="0"/>
              <a:t>“</a:t>
            </a:r>
            <a:r>
              <a:rPr lang="ru-RU" dirty="0"/>
              <a:t>оптимального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  <a:p>
            <a:pPr marL="0" indent="0">
              <a:buNone/>
            </a:pPr>
            <a:endParaRPr lang="ru-RU" dirty="0"/>
          </a:p>
          <a:p>
            <a:pPr marL="365760" lvl="1" indent="0">
              <a:buNone/>
            </a:pPr>
            <a:r>
              <a:rPr lang="en-US" dirty="0"/>
              <a:t>SELECT </a:t>
            </a:r>
            <a:r>
              <a:rPr lang="en-US" u="sng" dirty="0"/>
              <a:t>[t0].[</a:t>
            </a:r>
            <a:r>
              <a:rPr lang="en-US" u="sng" dirty="0" err="1"/>
              <a:t>CustomerID</a:t>
            </a:r>
            <a:r>
              <a:rPr lang="en-US" u="sng" dirty="0"/>
              <a:t>]</a:t>
            </a:r>
          </a:p>
          <a:p>
            <a:pPr marL="365760" lvl="1" indent="0">
              <a:buNone/>
            </a:pPr>
            <a:r>
              <a:rPr lang="en-US" dirty="0"/>
              <a:t>FROM [</a:t>
            </a:r>
            <a:r>
              <a:rPr lang="en-US" dirty="0" err="1"/>
              <a:t>dbo</a:t>
            </a:r>
            <a:r>
              <a:rPr lang="en-US" dirty="0"/>
              <a:t>].[Orders] AS [t0]</a:t>
            </a:r>
          </a:p>
          <a:p>
            <a:pPr marL="365760" lvl="1" indent="0">
              <a:buNone/>
            </a:pPr>
            <a:r>
              <a:rPr lang="en-US" dirty="0"/>
              <a:t>WHERE [t0].[</a:t>
            </a:r>
            <a:r>
              <a:rPr lang="en-US" dirty="0" err="1"/>
              <a:t>EmployeeID</a:t>
            </a:r>
            <a:r>
              <a:rPr lang="en-US" dirty="0"/>
              <a:t>] &gt; @p0</a:t>
            </a:r>
          </a:p>
          <a:p>
            <a:pPr marL="365760" lvl="1" indent="0">
              <a:buNone/>
            </a:pPr>
            <a:r>
              <a:rPr lang="en-US" dirty="0"/>
              <a:t>-- @p0: Input </a:t>
            </a:r>
            <a:r>
              <a:rPr lang="en-US" dirty="0" err="1"/>
              <a:t>Int</a:t>
            </a:r>
            <a:r>
              <a:rPr lang="en-US" dirty="0"/>
              <a:t> (Size = -1; </a:t>
            </a:r>
            <a:r>
              <a:rPr lang="en-US" dirty="0" err="1"/>
              <a:t>Prec</a:t>
            </a:r>
            <a:r>
              <a:rPr lang="en-US" dirty="0"/>
              <a:t> = 0; Scale = 0) [5]</a:t>
            </a:r>
          </a:p>
          <a:p>
            <a:pPr marL="365760" lvl="1" indent="0">
              <a:buNone/>
            </a:pPr>
            <a:r>
              <a:rPr lang="en-US" dirty="0"/>
              <a:t>-- Context: </a:t>
            </a:r>
            <a:r>
              <a:rPr lang="en-US" dirty="0" err="1"/>
              <a:t>SqlProvider</a:t>
            </a:r>
            <a:r>
              <a:rPr lang="en-US" dirty="0"/>
              <a:t>(Sql2008) Model: </a:t>
            </a:r>
            <a:r>
              <a:rPr lang="en-US" dirty="0" err="1"/>
              <a:t>AttributedMetaModel</a:t>
            </a:r>
            <a:r>
              <a:rPr lang="en-US" dirty="0"/>
              <a:t> Build: 4.0.30319.17929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Отложенное выполнение запроса. Запрос будет выполняться только в момент использования</a:t>
            </a:r>
          </a:p>
          <a:p>
            <a:r>
              <a:rPr lang="ru-RU" dirty="0"/>
              <a:t>Есть возможность отложенной загрузки или пред загрузки</a:t>
            </a:r>
          </a:p>
          <a:p>
            <a:r>
              <a:rPr lang="ru-RU" dirty="0"/>
              <a:t>Возможности использования фильтрации, сортировки, </a:t>
            </a:r>
            <a:r>
              <a:rPr lang="en-US" dirty="0"/>
              <a:t>join</a:t>
            </a:r>
            <a:r>
              <a:rPr lang="ru-RU" dirty="0"/>
              <a:t>, группировок и агрегаций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2775232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Сохранение изменений в базе данных</a:t>
            </a:r>
          </a:p>
          <a:p>
            <a:pPr lvl="1"/>
            <a:r>
              <a:rPr lang="ru-RU" dirty="0"/>
              <a:t>На коллекции </a:t>
            </a:r>
            <a:r>
              <a:rPr lang="en-US" dirty="0" err="1"/>
              <a:t>SubmitChanges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dc. </a:t>
            </a:r>
            <a:r>
              <a:rPr lang="en-US" dirty="0" err="1"/>
              <a:t>SubmitChanges</a:t>
            </a:r>
            <a:r>
              <a:rPr lang="en-US" dirty="0"/>
              <a:t>()</a:t>
            </a:r>
          </a:p>
          <a:p>
            <a:endParaRPr lang="ru-RU" dirty="0"/>
          </a:p>
          <a:p>
            <a:r>
              <a:rPr lang="ru-RU" dirty="0"/>
              <a:t>Добавление</a:t>
            </a:r>
          </a:p>
          <a:p>
            <a:pPr lvl="1"/>
            <a:r>
              <a:rPr lang="ru-RU" dirty="0"/>
              <a:t>На коллекции сущностей </a:t>
            </a:r>
            <a:r>
              <a:rPr lang="en-US" dirty="0" err="1"/>
              <a:t>InsertOnSubmit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dc.Orders.InsertOnSubmit</a:t>
            </a:r>
            <a:r>
              <a:rPr lang="en-US" dirty="0"/>
              <a:t>(new Order{….})</a:t>
            </a:r>
          </a:p>
          <a:p>
            <a:pPr lvl="1"/>
            <a:r>
              <a:rPr lang="ru-RU" dirty="0"/>
              <a:t>Для сохранения изменений в базе необходимо вызвать</a:t>
            </a:r>
            <a:r>
              <a:rPr lang="en-US" dirty="0"/>
              <a:t> </a:t>
            </a:r>
            <a:r>
              <a:rPr lang="en-US" dirty="0" err="1"/>
              <a:t>SubmitChanges</a:t>
            </a:r>
            <a:r>
              <a:rPr lang="ru-RU" dirty="0"/>
              <a:t>() на </a:t>
            </a:r>
            <a:r>
              <a:rPr lang="en-US" dirty="0" err="1"/>
              <a:t>DataContext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Удаление</a:t>
            </a:r>
          </a:p>
          <a:p>
            <a:pPr lvl="1"/>
            <a:r>
              <a:rPr lang="ru-RU" dirty="0"/>
              <a:t>На коллекции сущностей </a:t>
            </a:r>
            <a:r>
              <a:rPr lang="en-US" dirty="0" err="1"/>
              <a:t>DeleteOnSubmit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dc.Orders.DeleteOnSubmit</a:t>
            </a:r>
            <a:r>
              <a:rPr lang="en-US" dirty="0"/>
              <a:t>(order)</a:t>
            </a:r>
          </a:p>
          <a:p>
            <a:pPr lvl="1"/>
            <a:r>
              <a:rPr lang="ru-RU" dirty="0"/>
              <a:t>Для сохранения изменений в базе необходимо вызвать</a:t>
            </a:r>
            <a:r>
              <a:rPr lang="en-US" dirty="0"/>
              <a:t> </a:t>
            </a:r>
            <a:r>
              <a:rPr lang="en-US" dirty="0" err="1"/>
              <a:t>SubmitChanges</a:t>
            </a:r>
            <a:r>
              <a:rPr lang="ru-RU" dirty="0"/>
              <a:t>() на </a:t>
            </a:r>
            <a:r>
              <a:rPr lang="en-US" dirty="0" err="1"/>
              <a:t>DataContext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с записями</a:t>
            </a:r>
          </a:p>
        </p:txBody>
      </p:sp>
    </p:spTree>
    <p:extLst>
      <p:ext uri="{BB962C8B-B14F-4D97-AF65-F5344CB8AC3E}">
        <p14:creationId xmlns:p14="http://schemas.microsoft.com/office/powerpoint/2010/main" val="2797828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 to SQL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5855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1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ORM (object relational mapping)</a:t>
            </a:r>
          </a:p>
          <a:p>
            <a:pPr lvl="1"/>
            <a:r>
              <a:rPr lang="ru-RU" dirty="0"/>
              <a:t>В коде работаем с объектами</a:t>
            </a:r>
          </a:p>
          <a:p>
            <a:pPr lvl="1"/>
            <a:r>
              <a:rPr lang="ru-RU" dirty="0"/>
              <a:t>В базе  с таблицами, индексами, первичными и внешними ключами, и .т.д.</a:t>
            </a:r>
            <a:endParaRPr lang="en-US" dirty="0"/>
          </a:p>
          <a:p>
            <a:r>
              <a:rPr lang="ru-RU" dirty="0"/>
              <a:t>Распространяется как </a:t>
            </a:r>
            <a:r>
              <a:rPr lang="en-US" dirty="0"/>
              <a:t>NuGet Package</a:t>
            </a:r>
            <a:r>
              <a:rPr lang="ru-RU" dirty="0"/>
              <a:t>.</a:t>
            </a:r>
          </a:p>
          <a:p>
            <a:r>
              <a:rPr lang="ru-RU" dirty="0"/>
              <a:t>Текущая версия </a:t>
            </a:r>
            <a:r>
              <a:rPr lang="en-US" dirty="0"/>
              <a:t>6.2.0</a:t>
            </a:r>
          </a:p>
          <a:p>
            <a:r>
              <a:rPr lang="en-US" dirty="0"/>
              <a:t>Open Source </a:t>
            </a:r>
            <a:r>
              <a:rPr lang="ru-RU" dirty="0"/>
              <a:t>проект -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https://github.com/aspnet/EntityFramework6</a:t>
            </a:r>
            <a:r>
              <a:rPr lang="ru-RU" dirty="0">
                <a:solidFill>
                  <a:srgbClr val="FFC000"/>
                </a:solidFill>
              </a:rPr>
              <a:t> </a:t>
            </a:r>
          </a:p>
          <a:p>
            <a:endParaRPr lang="en-US" dirty="0"/>
          </a:p>
          <a:p>
            <a:r>
              <a:rPr lang="ru-RU" dirty="0"/>
              <a:t>Широкое управление классами (нарушение соответствия класс = таблица)</a:t>
            </a:r>
          </a:p>
          <a:p>
            <a:r>
              <a:rPr lang="ru-RU" dirty="0"/>
              <a:t>Поддержка наследования</a:t>
            </a:r>
            <a:r>
              <a:rPr lang="en-US" dirty="0"/>
              <a:t> (</a:t>
            </a:r>
            <a:r>
              <a:rPr lang="ru-RU" dirty="0"/>
              <a:t>различных моделей хранения наследования</a:t>
            </a:r>
            <a:r>
              <a:rPr lang="en-US" dirty="0"/>
              <a:t>)</a:t>
            </a:r>
          </a:p>
          <a:p>
            <a:r>
              <a:rPr lang="ru-RU" dirty="0"/>
              <a:t>Возможность сначала создать модель, а потом по ней сгенерировать базу данных</a:t>
            </a:r>
            <a:r>
              <a:rPr lang="en-US" dirty="0"/>
              <a:t> (Code First)</a:t>
            </a:r>
            <a:endParaRPr lang="ru-RU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1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1296"/>
            <a:ext cx="8363272" cy="50040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Entity – </a:t>
            </a:r>
            <a:r>
              <a:rPr lang="ru-RU" dirty="0"/>
              <a:t>сущность, набор данных, ассоциированных с объектом</a:t>
            </a:r>
          </a:p>
          <a:p>
            <a:r>
              <a:rPr lang="en-US" dirty="0"/>
              <a:t>Entity Data Model – </a:t>
            </a:r>
            <a:r>
              <a:rPr lang="ru-RU" dirty="0"/>
              <a:t>модель, сопоставляет сущности с реальными таблицами БД</a:t>
            </a:r>
          </a:p>
          <a:p>
            <a:pPr lvl="1"/>
            <a:r>
              <a:rPr lang="ru-RU" dirty="0"/>
              <a:t>Концептуальный уровень. Определение сущностей (классов)</a:t>
            </a:r>
          </a:p>
          <a:p>
            <a:pPr lvl="1"/>
            <a:r>
              <a:rPr lang="ru-RU" dirty="0"/>
              <a:t>Уровень хранилища. Определяет структуру БД (таблицы, отношения между таблицами, типы данных и т.д.)</a:t>
            </a:r>
          </a:p>
          <a:p>
            <a:pPr lvl="1"/>
            <a:r>
              <a:rPr lang="en-US" dirty="0"/>
              <a:t>Mapping</a:t>
            </a:r>
            <a:r>
              <a:rPr lang="ru-RU" dirty="0"/>
              <a:t>. Сопоставление межу сущностями, их свойствами и таблицами, столбцами в БД</a:t>
            </a:r>
            <a:endParaRPr lang="en-US" dirty="0"/>
          </a:p>
          <a:p>
            <a:r>
              <a:rPr lang="en-US" dirty="0"/>
              <a:t>Entity Data Model </a:t>
            </a:r>
            <a:r>
              <a:rPr lang="ru-RU" dirty="0"/>
              <a:t>позволяет, оперируя с объектами (сущностями), взаимодействовать с данными в таблицах БД</a:t>
            </a:r>
          </a:p>
          <a:p>
            <a:endParaRPr lang="ru-RU" dirty="0"/>
          </a:p>
          <a:p>
            <a:r>
              <a:rPr lang="ru-RU" dirty="0"/>
              <a:t>Подходы при работе с БД</a:t>
            </a:r>
          </a:p>
          <a:p>
            <a:pPr lvl="1"/>
            <a:r>
              <a:rPr lang="en-US" dirty="0"/>
              <a:t>Database First </a:t>
            </a:r>
            <a:endParaRPr lang="ru-RU" dirty="0"/>
          </a:p>
          <a:p>
            <a:pPr lvl="2"/>
            <a:r>
              <a:rPr lang="ru-RU" dirty="0"/>
              <a:t>фактически устарел. Функциональность включена в </a:t>
            </a:r>
            <a:r>
              <a:rPr lang="en-US" dirty="0"/>
              <a:t>Code First</a:t>
            </a:r>
            <a:endParaRPr lang="ru-RU" dirty="0"/>
          </a:p>
          <a:p>
            <a:pPr lvl="1"/>
            <a:r>
              <a:rPr lang="en-US" dirty="0"/>
              <a:t>Model First</a:t>
            </a:r>
            <a:endParaRPr lang="ru-RU" dirty="0"/>
          </a:p>
          <a:p>
            <a:pPr lvl="2"/>
            <a:r>
              <a:rPr lang="ru-RU" dirty="0"/>
              <a:t>фактически устарел. Функциональность включена в </a:t>
            </a:r>
            <a:r>
              <a:rPr lang="en-US" dirty="0"/>
              <a:t>Code First</a:t>
            </a:r>
          </a:p>
          <a:p>
            <a:pPr lvl="1"/>
            <a:r>
              <a:rPr lang="en-US" dirty="0"/>
              <a:t>Code First</a:t>
            </a:r>
            <a:endParaRPr lang="ru-RU" dirty="0"/>
          </a:p>
          <a:p>
            <a:pPr lvl="2"/>
            <a:r>
              <a:rPr lang="ru-RU" dirty="0"/>
              <a:t>Сначала классы – по ним генерация БД</a:t>
            </a:r>
          </a:p>
          <a:p>
            <a:pPr lvl="2"/>
            <a:r>
              <a:rPr lang="ru-RU" dirty="0"/>
              <a:t>По готовой БД – генерация классов </a:t>
            </a:r>
            <a:r>
              <a:rPr lang="en-US" dirty="0"/>
              <a:t>(“Code Second”)</a:t>
            </a:r>
            <a:endParaRPr lang="ru-RU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205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220816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Шаблон в </a:t>
            </a:r>
            <a:r>
              <a:rPr lang="en-US" sz="1400" dirty="0"/>
              <a:t>Visual Studio</a:t>
            </a:r>
          </a:p>
          <a:p>
            <a:pPr lvl="1"/>
            <a:r>
              <a:rPr lang="en-US" sz="1200" dirty="0"/>
              <a:t>ADO.NET Entity Data Model -&gt; Code First from Database</a:t>
            </a:r>
            <a:endParaRPr lang="ru-RU" sz="1200" dirty="0"/>
          </a:p>
          <a:p>
            <a:r>
              <a:rPr lang="ru-RU" sz="1400" dirty="0"/>
              <a:t>Генерируются классы сущностей</a:t>
            </a:r>
            <a:r>
              <a:rPr lang="en-US" sz="1400" dirty="0"/>
              <a:t>. </a:t>
            </a:r>
            <a:r>
              <a:rPr lang="ru-RU" sz="1400" dirty="0"/>
              <a:t>Сущность по каждой таблице</a:t>
            </a:r>
            <a:r>
              <a:rPr lang="en-US" sz="1400" dirty="0"/>
              <a:t>*</a:t>
            </a:r>
            <a:endParaRPr lang="ru-RU" sz="1400" dirty="0"/>
          </a:p>
          <a:p>
            <a:pPr marL="365760" lvl="1" indent="0">
              <a:buNone/>
            </a:pPr>
            <a:r>
              <a:rPr lang="en-US" sz="1200" dirty="0"/>
              <a:t>	public partial class Order</a:t>
            </a:r>
          </a:p>
          <a:p>
            <a:pPr marL="365760" lvl="1" indent="0">
              <a:buNone/>
            </a:pPr>
            <a:r>
              <a:rPr lang="en-US" sz="1200" dirty="0"/>
              <a:t>	{</a:t>
            </a:r>
          </a:p>
          <a:p>
            <a:pPr marL="365760" lvl="1" indent="0">
              <a:buNone/>
            </a:pPr>
            <a:r>
              <a:rPr lang="en-US" sz="1200" dirty="0"/>
              <a:t>	    public int </a:t>
            </a:r>
            <a:r>
              <a:rPr lang="en-US" sz="1200" dirty="0" err="1"/>
              <a:t>OrderID</a:t>
            </a:r>
            <a:r>
              <a:rPr lang="en-US" sz="1200" dirty="0"/>
              <a:t> { get; set; }</a:t>
            </a:r>
            <a:r>
              <a:rPr lang="ru-RU" sz="1200" dirty="0"/>
              <a:t> </a:t>
            </a:r>
            <a:endParaRPr lang="en-US" sz="1200" dirty="0"/>
          </a:p>
          <a:p>
            <a:pPr marL="365760" lvl="1" indent="0">
              <a:buNone/>
            </a:pPr>
            <a:r>
              <a:rPr lang="en-US" sz="1200" dirty="0"/>
              <a:t>	    public string </a:t>
            </a:r>
            <a:r>
              <a:rPr lang="en-US" sz="1200" dirty="0" err="1">
                <a:solidFill>
                  <a:srgbClr val="FFFF00"/>
                </a:solidFill>
              </a:rPr>
              <a:t>CustomerID</a:t>
            </a:r>
            <a:r>
              <a:rPr lang="en-US" sz="1200" dirty="0"/>
              <a:t> { get; set; } </a:t>
            </a:r>
          </a:p>
          <a:p>
            <a:pPr marL="365760" lvl="1" indent="0">
              <a:buNone/>
            </a:pPr>
            <a:r>
              <a:rPr lang="en-US" sz="1200" dirty="0"/>
              <a:t>	</a:t>
            </a:r>
            <a:r>
              <a:rPr lang="ru-RU" sz="1200" dirty="0"/>
              <a:t>….</a:t>
            </a:r>
            <a:r>
              <a:rPr lang="en-US" sz="1200" dirty="0"/>
              <a:t>}</a:t>
            </a:r>
            <a:endParaRPr lang="ru-RU" sz="1200" dirty="0"/>
          </a:p>
          <a:p>
            <a:r>
              <a:rPr lang="ru-RU" sz="1400" dirty="0"/>
              <a:t>В сущности добавляются навигационные свойства</a:t>
            </a:r>
            <a:endParaRPr lang="en-US" sz="1400" dirty="0"/>
          </a:p>
          <a:p>
            <a:pPr lvl="1"/>
            <a:r>
              <a:rPr lang="en-US" sz="1200" dirty="0"/>
              <a:t>public virtual Customer </a:t>
            </a:r>
            <a:r>
              <a:rPr lang="en-US" sz="1200" dirty="0" err="1">
                <a:solidFill>
                  <a:srgbClr val="FFFF00"/>
                </a:solidFill>
              </a:rPr>
              <a:t>Customer</a:t>
            </a:r>
            <a:r>
              <a:rPr lang="en-US" sz="1200" dirty="0"/>
              <a:t> { get; set; }</a:t>
            </a:r>
          </a:p>
          <a:p>
            <a:pPr lvl="1"/>
            <a:r>
              <a:rPr lang="en-US" sz="1200" dirty="0"/>
              <a:t>public virtual </a:t>
            </a:r>
            <a:r>
              <a:rPr lang="en-US" sz="1200" dirty="0" err="1"/>
              <a:t>ICollection</a:t>
            </a:r>
            <a:r>
              <a:rPr lang="en-US" sz="1200" dirty="0"/>
              <a:t>&lt;</a:t>
            </a:r>
            <a:r>
              <a:rPr lang="en-US" sz="1200" dirty="0" err="1"/>
              <a:t>Order_Detail</a:t>
            </a:r>
            <a:r>
              <a:rPr lang="en-US" sz="1200" dirty="0"/>
              <a:t>&gt; </a:t>
            </a:r>
            <a:r>
              <a:rPr lang="en-US" sz="1200" dirty="0" err="1"/>
              <a:t>Order_Details</a:t>
            </a:r>
            <a:r>
              <a:rPr lang="en-US" sz="1200" dirty="0"/>
              <a:t> { get; set; }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ru-RU" sz="1400" dirty="0"/>
              <a:t>Генерируется наследник от </a:t>
            </a:r>
            <a:r>
              <a:rPr lang="en-US" sz="1400" dirty="0" err="1"/>
              <a:t>DbContext</a:t>
            </a:r>
            <a:r>
              <a:rPr lang="ru-RU" sz="1400" dirty="0"/>
              <a:t>. Добавляются свойства </a:t>
            </a:r>
            <a:r>
              <a:rPr lang="en-US" sz="1400" dirty="0" err="1"/>
              <a:t>DbSet</a:t>
            </a:r>
            <a:r>
              <a:rPr lang="en-US" sz="1400" dirty="0"/>
              <a:t>&lt;T&gt; </a:t>
            </a:r>
            <a:r>
              <a:rPr lang="ru-RU" sz="1400" dirty="0"/>
              <a:t>для определение коллекций сущностей (таблиц)</a:t>
            </a:r>
          </a:p>
          <a:p>
            <a:pPr marL="365760" lvl="1" indent="0">
              <a:buNone/>
            </a:pPr>
            <a:r>
              <a:rPr lang="en-US" sz="1200" dirty="0"/>
              <a:t> 	public partial class </a:t>
            </a:r>
            <a:r>
              <a:rPr lang="en-US" sz="1200" dirty="0" err="1"/>
              <a:t>NortwindContext</a:t>
            </a:r>
            <a:r>
              <a:rPr lang="en-US" sz="1200" dirty="0"/>
              <a:t> : </a:t>
            </a:r>
            <a:r>
              <a:rPr lang="en-US" sz="1200" dirty="0" err="1"/>
              <a:t>DbContext</a:t>
            </a:r>
            <a:endParaRPr lang="en-US" sz="1200" dirty="0"/>
          </a:p>
          <a:p>
            <a:pPr marL="365760" lvl="1" indent="0">
              <a:buNone/>
            </a:pPr>
            <a:r>
              <a:rPr lang="en-US" sz="1200" dirty="0"/>
              <a:t>	{</a:t>
            </a:r>
          </a:p>
          <a:p>
            <a:pPr marL="365760" lvl="1" indent="0">
              <a:buNone/>
            </a:pPr>
            <a:r>
              <a:rPr lang="en-US" sz="1200" dirty="0"/>
              <a:t> </a:t>
            </a:r>
            <a:r>
              <a:rPr lang="ru-RU" sz="1200" dirty="0"/>
              <a:t>	      </a:t>
            </a:r>
            <a:r>
              <a:rPr lang="en-US" sz="1200" dirty="0"/>
              <a:t>public virtual </a:t>
            </a:r>
            <a:r>
              <a:rPr lang="en-US" sz="1200" dirty="0" err="1"/>
              <a:t>DbSet</a:t>
            </a:r>
            <a:r>
              <a:rPr lang="en-US" sz="1200" dirty="0"/>
              <a:t>&lt;</a:t>
            </a:r>
            <a:r>
              <a:rPr lang="en-US" sz="1200" dirty="0" err="1"/>
              <a:t>Order_Detail</a:t>
            </a:r>
            <a:r>
              <a:rPr lang="en-US" sz="1200" dirty="0"/>
              <a:t>&gt; </a:t>
            </a:r>
            <a:r>
              <a:rPr lang="en-US" sz="1200" dirty="0" err="1"/>
              <a:t>Order_Details</a:t>
            </a:r>
            <a:r>
              <a:rPr lang="en-US" sz="1200" dirty="0"/>
              <a:t> { get; set; }</a:t>
            </a:r>
          </a:p>
          <a:p>
            <a:pPr marL="365760" lvl="1" indent="0">
              <a:buNone/>
            </a:pPr>
            <a:r>
              <a:rPr lang="en-US" sz="1200" dirty="0"/>
              <a:t>        </a:t>
            </a:r>
            <a:r>
              <a:rPr lang="ru-RU" sz="1200" dirty="0"/>
              <a:t>	      </a:t>
            </a:r>
            <a:r>
              <a:rPr lang="en-US" sz="1200" dirty="0"/>
              <a:t>public virtual </a:t>
            </a:r>
            <a:r>
              <a:rPr lang="en-US" sz="1200" dirty="0" err="1"/>
              <a:t>DbSet</a:t>
            </a:r>
            <a:r>
              <a:rPr lang="en-US" sz="1200" dirty="0"/>
              <a:t>&lt;Order&gt; Orders { get; set; }</a:t>
            </a:r>
          </a:p>
          <a:p>
            <a:pPr marL="365760" lvl="1" indent="0">
              <a:buNone/>
            </a:pPr>
            <a:r>
              <a:rPr lang="en-US" sz="1200" dirty="0"/>
              <a:t>        </a:t>
            </a:r>
            <a:r>
              <a:rPr lang="ru-RU" sz="1200" dirty="0"/>
              <a:t>	      </a:t>
            </a:r>
            <a:r>
              <a:rPr lang="en-US" sz="1200" dirty="0"/>
              <a:t>public virtual </a:t>
            </a:r>
            <a:r>
              <a:rPr lang="en-US" sz="1200" dirty="0" err="1"/>
              <a:t>DbSet</a:t>
            </a:r>
            <a:r>
              <a:rPr lang="en-US" sz="1200" dirty="0"/>
              <a:t>&lt;Product&gt; Products { get; set; }</a:t>
            </a:r>
            <a:r>
              <a:rPr lang="ru-RU" sz="1200" dirty="0"/>
              <a:t> </a:t>
            </a:r>
          </a:p>
          <a:p>
            <a:pPr marL="365760" lvl="1" indent="0">
              <a:buNone/>
            </a:pPr>
            <a:r>
              <a:rPr lang="ru-RU" sz="1200" dirty="0"/>
              <a:t>	…</a:t>
            </a:r>
            <a:r>
              <a:rPr lang="en-US" sz="1200" dirty="0"/>
              <a:t>}</a:t>
            </a:r>
            <a:endParaRPr lang="ru-RU" sz="1200" dirty="0"/>
          </a:p>
          <a:p>
            <a:r>
              <a:rPr lang="ru-RU" sz="1400" dirty="0"/>
              <a:t>В методе </a:t>
            </a:r>
            <a:r>
              <a:rPr lang="en-US" sz="1400" dirty="0" err="1"/>
              <a:t>OnModelCreating</a:t>
            </a:r>
            <a:r>
              <a:rPr lang="en-US" sz="1400" dirty="0"/>
              <a:t>(</a:t>
            </a:r>
            <a:r>
              <a:rPr lang="en-US" sz="1400" dirty="0" err="1"/>
              <a:t>DbModelBuilder</a:t>
            </a:r>
            <a:r>
              <a:rPr lang="en-US" sz="1400" dirty="0"/>
              <a:t> </a:t>
            </a:r>
            <a:r>
              <a:rPr lang="en-US" sz="1400" dirty="0" err="1"/>
              <a:t>modelBuilder</a:t>
            </a:r>
            <a:r>
              <a:rPr lang="en-US" sz="1400" dirty="0"/>
              <a:t>)</a:t>
            </a:r>
            <a:r>
              <a:rPr lang="ru-RU" sz="1400" dirty="0"/>
              <a:t> настраивает модель (маппинг, особенности свойств и т.д.)</a:t>
            </a:r>
          </a:p>
          <a:p>
            <a:r>
              <a:rPr lang="ru-RU" sz="1400" dirty="0"/>
              <a:t>В конфигурационный файл добавляется строка подключения</a:t>
            </a:r>
            <a:r>
              <a:rPr lang="en-US" sz="1400" dirty="0"/>
              <a:t> </a:t>
            </a:r>
            <a:r>
              <a:rPr lang="ru-RU" sz="1400" dirty="0"/>
              <a:t>с именем класса, наследника от </a:t>
            </a:r>
            <a:r>
              <a:rPr lang="en-US" sz="1400" dirty="0" err="1"/>
              <a:t>DbContext</a:t>
            </a:r>
            <a:endParaRPr lang="en-US" sz="14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365760" lvl="1" indent="0">
              <a:buNone/>
            </a:pPr>
            <a:endParaRPr lang="ru-RU" sz="1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First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готовой БД</a:t>
            </a:r>
          </a:p>
        </p:txBody>
      </p:sp>
    </p:spTree>
    <p:extLst>
      <p:ext uri="{BB962C8B-B14F-4D97-AF65-F5344CB8AC3E}">
        <p14:creationId xmlns:p14="http://schemas.microsoft.com/office/powerpoint/2010/main" val="11898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86003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Выполнение запроса сразу на всех процессорах и ядрах</a:t>
            </a:r>
            <a:endParaRPr lang="en-US" dirty="0"/>
          </a:p>
          <a:p>
            <a:r>
              <a:rPr lang="ru-RU" dirty="0"/>
              <a:t>Только </a:t>
            </a:r>
            <a:r>
              <a:rPr lang="en-US" dirty="0"/>
              <a:t>LINQ to Objects</a:t>
            </a:r>
            <a:endParaRPr lang="ru-RU" dirty="0"/>
          </a:p>
          <a:p>
            <a:r>
              <a:rPr lang="en-US" dirty="0" err="1"/>
              <a:t>IEnumerable</a:t>
            </a:r>
            <a:r>
              <a:rPr lang="en-US" dirty="0"/>
              <a:t>&lt;T&gt;.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AsParallel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- </a:t>
            </a:r>
            <a:r>
              <a:rPr lang="ru-RU" dirty="0"/>
              <a:t>выполнение операций  с последовательностью сразу на всех процессорах и ядрах</a:t>
            </a:r>
            <a:endParaRPr lang="en-US" dirty="0"/>
          </a:p>
          <a:p>
            <a:pPr lvl="1"/>
            <a:r>
              <a:rPr lang="ru-RU" dirty="0"/>
              <a:t>Не сохраняет порядок последовательности</a:t>
            </a:r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ParallelQuery</a:t>
            </a:r>
            <a:r>
              <a:rPr lang="en-US" dirty="0"/>
              <a:t>&lt;Complex&gt; complexes = </a:t>
            </a:r>
            <a:r>
              <a:rPr lang="ru-RU" dirty="0"/>
              <a:t>	</a:t>
            </a:r>
            <a:r>
              <a:rPr lang="en-US" dirty="0" err="1"/>
              <a:t>complexList.AsParallel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complexes.Where</a:t>
            </a:r>
            <a:r>
              <a:rPr lang="en-US" dirty="0"/>
              <a:t>(…);</a:t>
            </a:r>
          </a:p>
          <a:p>
            <a:pPr marL="365760" lvl="1" indent="0">
              <a:buNone/>
            </a:pPr>
            <a:r>
              <a:rPr lang="ru-RU" dirty="0"/>
              <a:t>Добавлены все расширения, аналогичные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r>
              <a:rPr lang="ru-RU" dirty="0"/>
              <a:t>, принимающие и возвращающие </a:t>
            </a:r>
            <a:r>
              <a:rPr lang="en-US" dirty="0" err="1"/>
              <a:t>ParallelQuery</a:t>
            </a:r>
            <a:r>
              <a:rPr lang="en-US" dirty="0"/>
              <a:t>&lt;T&gt;</a:t>
            </a:r>
            <a:endParaRPr lang="ru-RU" dirty="0"/>
          </a:p>
          <a:p>
            <a:r>
              <a:rPr lang="en-US" dirty="0" err="1"/>
              <a:t>ParallelQuery</a:t>
            </a:r>
            <a:r>
              <a:rPr lang="en-US" dirty="0"/>
              <a:t>&lt;T&gt;.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AsOrdered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заставляет сохранять порядок последовательности. Дополнительные расходы на синхронизацию</a:t>
            </a:r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ParallelQuery</a:t>
            </a:r>
            <a:r>
              <a:rPr lang="en-US" dirty="0"/>
              <a:t>&lt;Complex&gt; complexes = </a:t>
            </a:r>
            <a:r>
              <a:rPr lang="ru-RU" dirty="0"/>
              <a:t>	</a:t>
            </a:r>
            <a:r>
              <a:rPr lang="en-US" dirty="0" err="1"/>
              <a:t>complexList.AsParallel</a:t>
            </a:r>
            <a:r>
              <a:rPr lang="en-US" dirty="0"/>
              <a:t>().</a:t>
            </a:r>
            <a:r>
              <a:rPr lang="en-US" dirty="0" err="1"/>
              <a:t>AsOrdered</a:t>
            </a:r>
            <a:r>
              <a:rPr lang="en-US" dirty="0"/>
              <a:t>().Where(…);</a:t>
            </a:r>
          </a:p>
          <a:p>
            <a:r>
              <a:rPr lang="en-US" dirty="0" err="1"/>
              <a:t>ParallelQuery</a:t>
            </a:r>
            <a:r>
              <a:rPr lang="en-US" dirty="0"/>
              <a:t>&lt;T&gt;.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ForAll</a:t>
            </a:r>
            <a:r>
              <a:rPr lang="en-US" dirty="0"/>
              <a:t>(Action&lt;T&gt;) – </a:t>
            </a:r>
            <a:r>
              <a:rPr lang="ru-RU" dirty="0"/>
              <a:t>Выполняет параллельно действие </a:t>
            </a:r>
            <a:r>
              <a:rPr lang="en-US" dirty="0"/>
              <a:t>Action&lt;T&gt; </a:t>
            </a:r>
            <a:r>
              <a:rPr lang="ru-RU" dirty="0"/>
              <a:t>над каждым элементом последовательности</a:t>
            </a:r>
          </a:p>
          <a:p>
            <a:pPr lvl="1"/>
            <a:r>
              <a:rPr lang="en-US" dirty="0" err="1"/>
              <a:t>complexList.AsParallel</a:t>
            </a:r>
            <a:r>
              <a:rPr lang="en-US" dirty="0"/>
              <a:t>().</a:t>
            </a:r>
            <a:r>
              <a:rPr lang="en-US" dirty="0" err="1"/>
              <a:t>ForAll</a:t>
            </a:r>
            <a:r>
              <a:rPr lang="en-US" dirty="0"/>
              <a:t>(c =&gt; </a:t>
            </a:r>
            <a:r>
              <a:rPr lang="en-US" dirty="0" err="1"/>
              <a:t>c.Re</a:t>
            </a:r>
            <a:r>
              <a:rPr lang="en-US" dirty="0"/>
              <a:t> *= 2);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LINQ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0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6734" y="1484784"/>
            <a:ext cx="8839762" cy="5040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Подключение к БД – создание контекста.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Строка подключения возьмётся из конфигурационного файла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Dispose </a:t>
            </a:r>
            <a:r>
              <a:rPr lang="ru-RU" dirty="0"/>
              <a:t>контекста – закрытие соединения с БД</a:t>
            </a:r>
          </a:p>
          <a:p>
            <a:pPr>
              <a:lnSpc>
                <a:spcPct val="120000"/>
              </a:lnSpc>
            </a:pPr>
            <a:r>
              <a:rPr lang="ru-RU" dirty="0"/>
              <a:t>Обращение с БД в стиле </a:t>
            </a:r>
            <a:r>
              <a:rPr lang="en-US" dirty="0"/>
              <a:t>LINQ</a:t>
            </a:r>
            <a:r>
              <a:rPr lang="ru-RU" dirty="0"/>
              <a:t>. 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оперировать навигационными свойствами.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using (</a:t>
            </a:r>
            <a:r>
              <a:rPr lang="en-US" dirty="0" err="1"/>
              <a:t>UniversityContext</a:t>
            </a:r>
            <a:r>
              <a:rPr lang="en-US" dirty="0"/>
              <a:t> context = new </a:t>
            </a:r>
            <a:r>
              <a:rPr lang="en-US" dirty="0" err="1"/>
              <a:t>UniversityContext</a:t>
            </a:r>
            <a:r>
              <a:rPr lang="en-US" dirty="0"/>
              <a:t>())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{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context.People.Add</a:t>
            </a:r>
            <a:r>
              <a:rPr lang="en-US" dirty="0"/>
              <a:t>(new Person() {Name = "</a:t>
            </a:r>
            <a:r>
              <a:rPr lang="en-US" dirty="0" err="1"/>
              <a:t>Vasja</a:t>
            </a:r>
            <a:r>
              <a:rPr lang="en-US" dirty="0"/>
              <a:t>", Age = </a:t>
            </a:r>
            <a:r>
              <a:rPr lang="ru-RU" dirty="0"/>
              <a:t>							</a:t>
            </a:r>
            <a:r>
              <a:rPr lang="en-US" dirty="0" err="1"/>
              <a:t>DateTime.Now.AddYears</a:t>
            </a:r>
            <a:r>
              <a:rPr lang="en-US" dirty="0"/>
              <a:t>(-1)});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context.SaveChanges</a:t>
            </a:r>
            <a:r>
              <a:rPr lang="en-US" dirty="0"/>
              <a:t>();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      foreach (var person in </a:t>
            </a:r>
            <a:r>
              <a:rPr lang="en-US" dirty="0" err="1"/>
              <a:t>context.People</a:t>
            </a:r>
            <a:r>
              <a:rPr lang="en-US" dirty="0"/>
              <a:t>)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      {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          </a:t>
            </a: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 err="1"/>
              <a:t>person.Id</a:t>
            </a:r>
            <a:r>
              <a:rPr lang="en-US" dirty="0"/>
              <a:t>} - {</a:t>
            </a:r>
            <a:r>
              <a:rPr lang="en-US" dirty="0" err="1"/>
              <a:t>person.Name</a:t>
            </a:r>
            <a:r>
              <a:rPr lang="en-US" dirty="0"/>
              <a:t>} - {</a:t>
            </a:r>
            <a:r>
              <a:rPr lang="en-US" dirty="0" err="1"/>
              <a:t>person.Age</a:t>
            </a:r>
            <a:r>
              <a:rPr lang="en-US" dirty="0"/>
              <a:t>}");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      }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 }</a:t>
            </a:r>
            <a:endParaRPr lang="ru-RU" dirty="0"/>
          </a:p>
          <a:p>
            <a:pPr lvl="0">
              <a:lnSpc>
                <a:spcPct val="120000"/>
              </a:lnSpc>
              <a:buClr>
                <a:srgbClr val="F3A447"/>
              </a:buClr>
            </a:pPr>
            <a:r>
              <a:rPr lang="en-US" dirty="0">
                <a:solidFill>
                  <a:prstClr val="white"/>
                </a:solidFill>
              </a:rPr>
              <a:t>SQL </a:t>
            </a:r>
            <a:r>
              <a:rPr lang="ru-RU" dirty="0">
                <a:solidFill>
                  <a:prstClr val="white"/>
                </a:solidFill>
              </a:rPr>
              <a:t>запросы будут строиться автоматически</a:t>
            </a:r>
            <a:endParaRPr lang="en-US" dirty="0">
              <a:solidFill>
                <a:prstClr val="white"/>
              </a:solidFill>
            </a:endParaRPr>
          </a:p>
          <a:p>
            <a:pPr marL="365760" lvl="1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365760" lvl="1" indent="0"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497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6734" y="1484784"/>
            <a:ext cx="8839762" cy="5040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prstClr val="white"/>
                </a:solidFill>
              </a:rPr>
              <a:t>Lazy loading (</a:t>
            </a:r>
            <a:r>
              <a:rPr lang="ru-RU" dirty="0">
                <a:solidFill>
                  <a:prstClr val="white"/>
                </a:solidFill>
              </a:rPr>
              <a:t>по умолчанию</a:t>
            </a:r>
            <a:r>
              <a:rPr lang="en-US" dirty="0">
                <a:solidFill>
                  <a:prstClr val="white"/>
                </a:solidFill>
              </a:rPr>
              <a:t>)</a:t>
            </a:r>
            <a:endParaRPr lang="ru-RU" dirty="0">
              <a:solidFill>
                <a:prstClr val="white"/>
              </a:solidFill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Загрузка сущностей по мере требования.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Удобно, экономично, но могут быть проблемы с производительностью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prstClr val="white"/>
                </a:solidFill>
              </a:rPr>
              <a:t>Eager loading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Include()</a:t>
            </a:r>
            <a:r>
              <a:rPr lang="ru-RU" dirty="0"/>
              <a:t> – приводит к принудительной загрузке указанной сущности при первом использовании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using (</a:t>
            </a:r>
            <a:r>
              <a:rPr lang="en-US" dirty="0" err="1"/>
              <a:t>NortwindContext</a:t>
            </a:r>
            <a:r>
              <a:rPr lang="en-US" dirty="0"/>
              <a:t> context = new </a:t>
            </a:r>
            <a:r>
              <a:rPr lang="en-US" dirty="0" err="1"/>
              <a:t>NortwindContext</a:t>
            </a:r>
            <a:r>
              <a:rPr lang="en-US" dirty="0"/>
              <a:t>())</a:t>
            </a:r>
            <a:endParaRPr lang="ru-RU" dirty="0"/>
          </a:p>
          <a:p>
            <a:pPr marL="36576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{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ru-RU" dirty="0"/>
              <a:t>	      </a:t>
            </a:r>
            <a:r>
              <a:rPr lang="en-US" dirty="0"/>
              <a:t>foreach (var order in </a:t>
            </a:r>
            <a:r>
              <a:rPr lang="en-US" dirty="0" err="1"/>
              <a:t>context.Orders.Take</a:t>
            </a:r>
            <a:r>
              <a:rPr lang="en-US" dirty="0"/>
              <a:t>(10).</a:t>
            </a:r>
            <a:r>
              <a:rPr lang="en-US" dirty="0">
                <a:solidFill>
                  <a:srgbClr val="FFFF00"/>
                </a:solidFill>
              </a:rPr>
              <a:t>Include(o =&gt; </a:t>
            </a:r>
            <a:r>
              <a:rPr lang="en-US" dirty="0" err="1">
                <a:solidFill>
                  <a:srgbClr val="FFFF00"/>
                </a:solidFill>
              </a:rPr>
              <a:t>o.Customer</a:t>
            </a:r>
            <a:r>
              <a:rPr lang="en-US" dirty="0">
                <a:solidFill>
                  <a:srgbClr val="FFFF00"/>
                </a:solidFill>
              </a:rPr>
              <a:t>))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ru-RU" dirty="0"/>
              <a:t>	  </a:t>
            </a:r>
            <a:r>
              <a:rPr lang="en-US" dirty="0"/>
              <a:t>    {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 err="1"/>
              <a:t>order.OrderID</a:t>
            </a:r>
            <a:r>
              <a:rPr lang="en-US" dirty="0"/>
              <a:t>} - {</a:t>
            </a:r>
            <a:r>
              <a:rPr lang="en-US" dirty="0" err="1"/>
              <a:t>order.Customer.CompanyName</a:t>
            </a:r>
            <a:r>
              <a:rPr lang="en-US" dirty="0"/>
              <a:t>}");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ru-RU" dirty="0"/>
              <a:t>     </a:t>
            </a:r>
            <a:r>
              <a:rPr lang="en-US" dirty="0"/>
              <a:t>           }</a:t>
            </a:r>
            <a:endParaRPr lang="ru-RU" dirty="0"/>
          </a:p>
          <a:p>
            <a:pPr marL="365760" lvl="1" indent="0">
              <a:lnSpc>
                <a:spcPct val="120000"/>
              </a:lnSpc>
              <a:buNone/>
            </a:pPr>
            <a:r>
              <a:rPr lang="ru-RU" dirty="0"/>
              <a:t> </a:t>
            </a:r>
            <a:r>
              <a:rPr lang="en-US" dirty="0"/>
              <a:t>          }</a:t>
            </a:r>
          </a:p>
          <a:p>
            <a:pPr>
              <a:lnSpc>
                <a:spcPct val="120000"/>
              </a:lnSpc>
            </a:pPr>
            <a:r>
              <a:rPr lang="en-US" dirty="0"/>
              <a:t>Explicit loading</a:t>
            </a:r>
            <a:r>
              <a:rPr lang="ru-RU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Load()</a:t>
            </a:r>
            <a:r>
              <a:rPr lang="ru-RU" dirty="0"/>
              <a:t> – вызывает немедленную загрузку, </a:t>
            </a:r>
            <a:r>
              <a:rPr lang="ru-RU" dirty="0" err="1"/>
              <a:t>выполение</a:t>
            </a:r>
            <a:r>
              <a:rPr lang="ru-RU" dirty="0"/>
              <a:t> запроса. Как </a:t>
            </a:r>
            <a:r>
              <a:rPr lang="en-US" dirty="0" err="1"/>
              <a:t>ToList</a:t>
            </a:r>
            <a:r>
              <a:rPr lang="ru-RU" dirty="0"/>
              <a:t>()</a:t>
            </a:r>
            <a:r>
              <a:rPr lang="en-US" dirty="0"/>
              <a:t>, </a:t>
            </a:r>
            <a:r>
              <a:rPr lang="ru-RU" dirty="0"/>
              <a:t>только без сохранения коллекции, а только с заполнением </a:t>
            </a:r>
            <a:r>
              <a:rPr lang="ru-RU" dirty="0" err="1"/>
              <a:t>кеша</a:t>
            </a:r>
            <a:endParaRPr lang="en-US" dirty="0"/>
          </a:p>
          <a:p>
            <a:pPr marL="365760" lvl="1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365760" lvl="1" indent="0"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Загрузка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88530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57200" y="3717032"/>
            <a:ext cx="8305800" cy="1143000"/>
          </a:xfrm>
        </p:spPr>
        <p:txBody>
          <a:bodyPr/>
          <a:lstStyle/>
          <a:p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по готовой БД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376235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6734" y="1484784"/>
            <a:ext cx="8839762" cy="50405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ru-RU" dirty="0"/>
              <a:t>следит за изменениями данных</a:t>
            </a:r>
          </a:p>
          <a:p>
            <a:pPr>
              <a:lnSpc>
                <a:spcPct val="120000"/>
              </a:lnSpc>
            </a:pPr>
            <a:r>
              <a:rPr lang="ru-RU" dirty="0"/>
              <a:t>Добавление данных</a:t>
            </a:r>
            <a:r>
              <a:rPr lang="en-US" dirty="0"/>
              <a:t> Add(), </a:t>
            </a:r>
            <a:r>
              <a:rPr lang="en-US" dirty="0" err="1"/>
              <a:t>AddRange</a:t>
            </a:r>
            <a:r>
              <a:rPr lang="en-US" dirty="0"/>
              <a:t>(), </a:t>
            </a:r>
            <a:r>
              <a:rPr lang="en-US" dirty="0" err="1"/>
              <a:t>AddOrUpdate</a:t>
            </a:r>
            <a:r>
              <a:rPr lang="en-US" dirty="0"/>
              <a:t>()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В коллекцию сущностей 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</a:rPr>
              <a:t>context.People.Add</a:t>
            </a:r>
            <a:r>
              <a:rPr lang="en-US" dirty="0">
                <a:solidFill>
                  <a:schemeClr val="tx2"/>
                </a:solidFill>
              </a:rPr>
              <a:t>(new Person() {Name = "</a:t>
            </a:r>
            <a:r>
              <a:rPr lang="en-US" dirty="0" err="1">
                <a:solidFill>
                  <a:schemeClr val="tx2"/>
                </a:solidFill>
              </a:rPr>
              <a:t>Vasja</a:t>
            </a:r>
            <a:r>
              <a:rPr lang="en-US" dirty="0">
                <a:solidFill>
                  <a:schemeClr val="tx2"/>
                </a:solidFill>
              </a:rPr>
              <a:t>", Age = 						</a:t>
            </a:r>
            <a:r>
              <a:rPr lang="en-US" dirty="0" err="1">
                <a:solidFill>
                  <a:schemeClr val="tx2"/>
                </a:solidFill>
              </a:rPr>
              <a:t>DateTime.Now.AddYears</a:t>
            </a:r>
            <a:r>
              <a:rPr lang="en-US" dirty="0">
                <a:solidFill>
                  <a:schemeClr val="tx2"/>
                </a:solidFill>
              </a:rPr>
              <a:t>(-1)});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</a:rPr>
              <a:t>context.SaveChanges</a:t>
            </a:r>
            <a:r>
              <a:rPr lang="en-US" dirty="0">
                <a:solidFill>
                  <a:schemeClr val="tx2"/>
                </a:solidFill>
              </a:rPr>
              <a:t>();</a:t>
            </a: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prstClr val="white"/>
                </a:solidFill>
              </a:rPr>
              <a:t>Изменение данных</a:t>
            </a:r>
            <a:endParaRPr lang="en-US" dirty="0">
              <a:solidFill>
                <a:prstClr val="white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</a:rPr>
              <a:t>context.People.First</a:t>
            </a:r>
            <a:r>
              <a:rPr lang="en-US" dirty="0">
                <a:solidFill>
                  <a:schemeClr val="tx2"/>
                </a:solidFill>
              </a:rPr>
              <a:t>(p =&gt; </a:t>
            </a:r>
            <a:r>
              <a:rPr lang="en-US" dirty="0" err="1">
                <a:solidFill>
                  <a:schemeClr val="tx2"/>
                </a:solidFill>
              </a:rPr>
              <a:t>p.Id</a:t>
            </a:r>
            <a:r>
              <a:rPr lang="en-US" dirty="0">
                <a:solidFill>
                  <a:schemeClr val="tx2"/>
                </a:solidFill>
              </a:rPr>
              <a:t> == 23).Name = "Sasha“;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</a:rPr>
              <a:t>context.SaveChanges</a:t>
            </a:r>
            <a:r>
              <a:rPr lang="en-US" dirty="0">
                <a:solidFill>
                  <a:schemeClr val="tx2"/>
                </a:solidFill>
              </a:rPr>
              <a:t>();</a:t>
            </a: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prstClr val="white"/>
                </a:solidFill>
              </a:rPr>
              <a:t>Удаление данных</a:t>
            </a:r>
            <a:r>
              <a:rPr lang="en-US" dirty="0">
                <a:solidFill>
                  <a:prstClr val="white"/>
                </a:solidFill>
              </a:rPr>
              <a:t>. Remove(), </a:t>
            </a:r>
            <a:r>
              <a:rPr lang="en-US" dirty="0" err="1">
                <a:solidFill>
                  <a:prstClr val="white"/>
                </a:solidFill>
              </a:rPr>
              <a:t>RemoveRange</a:t>
            </a:r>
            <a:r>
              <a:rPr lang="en-US" dirty="0">
                <a:solidFill>
                  <a:prstClr val="white"/>
                </a:solidFill>
              </a:rPr>
              <a:t>()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context.People.Remove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context.People.First</a:t>
            </a:r>
            <a:r>
              <a:rPr lang="en-US" dirty="0">
                <a:solidFill>
                  <a:schemeClr val="tx2"/>
                </a:solidFill>
              </a:rPr>
              <a:t>(p =&gt; </a:t>
            </a:r>
            <a:r>
              <a:rPr lang="en-US" dirty="0" err="1">
                <a:solidFill>
                  <a:schemeClr val="tx2"/>
                </a:solidFill>
              </a:rPr>
              <a:t>p.Id</a:t>
            </a:r>
            <a:r>
              <a:rPr lang="en-US" dirty="0">
                <a:solidFill>
                  <a:schemeClr val="tx2"/>
                </a:solidFill>
              </a:rPr>
              <a:t> == 23));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context.SaveChanges</a:t>
            </a:r>
            <a:r>
              <a:rPr lang="en-US" dirty="0">
                <a:solidFill>
                  <a:schemeClr val="tx2"/>
                </a:solidFill>
              </a:rPr>
              <a:t>();</a:t>
            </a: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prstClr val="white"/>
                </a:solidFill>
              </a:rPr>
              <a:t>Сохранение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изменений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</a:rPr>
              <a:t>context.SaveChanges</a:t>
            </a:r>
            <a:r>
              <a:rPr lang="en-US" dirty="0">
                <a:solidFill>
                  <a:schemeClr val="tx2"/>
                </a:solidFill>
              </a:rPr>
              <a:t>();</a:t>
            </a: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prstClr val="white"/>
              </a:solidFill>
            </a:endParaRPr>
          </a:p>
          <a:p>
            <a:pPr marL="365760" lvl="1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365760" lvl="1" indent="0"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Изменение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52845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6338" y="1484784"/>
            <a:ext cx="8363272" cy="522081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Шаблон в </a:t>
            </a:r>
            <a:r>
              <a:rPr lang="en-US" dirty="0"/>
              <a:t>Visual Studio</a:t>
            </a:r>
          </a:p>
          <a:p>
            <a:pPr lvl="1"/>
            <a:r>
              <a:rPr lang="en-US" dirty="0"/>
              <a:t>ADO.NET Entity Data Model -&gt; Empty Code First Model</a:t>
            </a:r>
            <a:endParaRPr lang="ru-RU" dirty="0"/>
          </a:p>
          <a:p>
            <a:r>
              <a:rPr lang="ru-RU" dirty="0"/>
              <a:t>Нужно создать классы сущностей</a:t>
            </a:r>
          </a:p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public class Person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       public int Id { get; set; }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       public string Name { get; set; }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       public </a:t>
            </a:r>
            <a:r>
              <a:rPr lang="en-US" sz="2400" dirty="0" err="1">
                <a:solidFill>
                  <a:schemeClr val="tx2"/>
                </a:solidFill>
              </a:rPr>
              <a:t>DateTime</a:t>
            </a:r>
            <a:r>
              <a:rPr lang="en-US" sz="2400" dirty="0">
                <a:solidFill>
                  <a:schemeClr val="tx2"/>
                </a:solidFill>
              </a:rPr>
              <a:t> Age { get; set; }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ru-RU" dirty="0"/>
              <a:t>В сгенерированный наследник от </a:t>
            </a:r>
            <a:r>
              <a:rPr lang="en-US" dirty="0" err="1"/>
              <a:t>DbContext</a:t>
            </a:r>
            <a:r>
              <a:rPr lang="ru-RU" dirty="0"/>
              <a:t> нужно добавить свойства </a:t>
            </a:r>
            <a:r>
              <a:rPr lang="en-US" dirty="0" err="1"/>
              <a:t>DbSet</a:t>
            </a:r>
            <a:r>
              <a:rPr lang="en-US" dirty="0"/>
              <a:t>&lt;T&gt; </a:t>
            </a:r>
            <a:r>
              <a:rPr lang="ru-RU" dirty="0"/>
              <a:t>для определение коллекций сущностей (таблиц)</a:t>
            </a:r>
          </a:p>
          <a:p>
            <a:pPr marL="365760" lvl="1" indent="0">
              <a:buNone/>
            </a:pPr>
            <a:r>
              <a:rPr lang="en-US" dirty="0"/>
              <a:t> 	public class </a:t>
            </a:r>
            <a:r>
              <a:rPr lang="en-US" dirty="0" err="1"/>
              <a:t>UniversityContext</a:t>
            </a:r>
            <a:r>
              <a:rPr lang="en-US" dirty="0"/>
              <a:t> : </a:t>
            </a:r>
            <a:r>
              <a:rPr lang="en-US" dirty="0" err="1"/>
              <a:t>DbContext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	{</a:t>
            </a:r>
          </a:p>
          <a:p>
            <a:pPr marL="365760" lvl="1" indent="0">
              <a:buNone/>
            </a:pPr>
            <a:r>
              <a:rPr lang="en-US" dirty="0"/>
              <a:t>        	         public University() : base("name=University"){}</a:t>
            </a:r>
          </a:p>
          <a:p>
            <a:pPr marL="365760" lvl="1" indent="0">
              <a:buNone/>
            </a:pPr>
            <a:r>
              <a:rPr lang="en-US" dirty="0"/>
              <a:t>        	         public </a:t>
            </a:r>
            <a:r>
              <a:rPr lang="en-US" dirty="0" err="1"/>
              <a:t>DbSet</a:t>
            </a:r>
            <a:r>
              <a:rPr lang="en-US" dirty="0"/>
              <a:t>&lt;Person&gt; People { get; set; }</a:t>
            </a:r>
          </a:p>
          <a:p>
            <a:pPr marL="365760" lvl="1" indent="0">
              <a:buNone/>
            </a:pPr>
            <a:r>
              <a:rPr lang="en-US" dirty="0"/>
              <a:t>	}</a:t>
            </a:r>
            <a:endParaRPr lang="ru-RU" dirty="0"/>
          </a:p>
          <a:p>
            <a:r>
              <a:rPr lang="ru-RU" dirty="0"/>
              <a:t>В конфигурационный файл нужно добавить строку подключения</a:t>
            </a:r>
            <a:r>
              <a:rPr lang="en-US" dirty="0"/>
              <a:t> </a:t>
            </a:r>
            <a:r>
              <a:rPr lang="ru-RU" dirty="0"/>
              <a:t>с именем класса или с именем, переданным в конструктор </a:t>
            </a:r>
            <a:r>
              <a:rPr lang="en-US" dirty="0" err="1"/>
              <a:t>DbContext</a:t>
            </a:r>
            <a:endParaRPr lang="ru-RU" dirty="0"/>
          </a:p>
          <a:p>
            <a:r>
              <a:rPr lang="ru-RU" dirty="0"/>
              <a:t>Далее можно использовать </a:t>
            </a:r>
            <a:r>
              <a:rPr lang="en-US" dirty="0"/>
              <a:t>Context</a:t>
            </a:r>
            <a:r>
              <a:rPr lang="ru-RU" dirty="0"/>
              <a:t> как и ранее. </a:t>
            </a:r>
          </a:p>
          <a:p>
            <a:r>
              <a:rPr lang="ru-RU" dirty="0"/>
              <a:t>Если БД не существует при старта программы, при создании контекста БД будет создана автоматически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First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22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First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96765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LINQ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95006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XML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9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Представляет новый интерфейс работы с </a:t>
            </a:r>
            <a:r>
              <a:rPr lang="en-US" dirty="0"/>
              <a:t>XML</a:t>
            </a:r>
          </a:p>
          <a:p>
            <a:r>
              <a:rPr lang="ru-RU" dirty="0"/>
              <a:t>В основу старого интерфейса положен </a:t>
            </a:r>
            <a:r>
              <a:rPr lang="en-US" dirty="0" err="1"/>
              <a:t>XmlDocument</a:t>
            </a:r>
            <a:r>
              <a:rPr lang="en-US" dirty="0"/>
              <a:t> (</a:t>
            </a:r>
            <a:r>
              <a:rPr lang="ru-RU" dirty="0"/>
              <a:t>весь </a:t>
            </a:r>
            <a:r>
              <a:rPr lang="en-US" dirty="0"/>
              <a:t>XML </a:t>
            </a:r>
            <a:r>
              <a:rPr lang="ru-RU" dirty="0"/>
              <a:t>документ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Для работы с </a:t>
            </a:r>
            <a:r>
              <a:rPr lang="en-US" dirty="0"/>
              <a:t>XML </a:t>
            </a:r>
            <a:r>
              <a:rPr lang="ru-RU" dirty="0"/>
              <a:t>всегда нужно создавать </a:t>
            </a:r>
            <a:r>
              <a:rPr lang="en-US" dirty="0" err="1"/>
              <a:t>XmlDocument</a:t>
            </a:r>
            <a:r>
              <a:rPr lang="ru-RU" dirty="0"/>
              <a:t> и с ним работать</a:t>
            </a:r>
            <a:endParaRPr lang="en-US" dirty="0"/>
          </a:p>
          <a:p>
            <a:pPr lvl="1"/>
            <a:r>
              <a:rPr lang="ru-RU" dirty="0"/>
              <a:t>Создать остальные типы можно было только используя </a:t>
            </a:r>
            <a:r>
              <a:rPr lang="en-US" dirty="0" err="1"/>
              <a:t>XmlDocument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В основу нового интерфейса положен </a:t>
            </a:r>
            <a:r>
              <a:rPr lang="en-US" dirty="0" err="1"/>
              <a:t>XElement</a:t>
            </a:r>
            <a:r>
              <a:rPr lang="ru-RU" dirty="0"/>
              <a:t> (элемент, а не документ)</a:t>
            </a:r>
          </a:p>
          <a:p>
            <a:r>
              <a:rPr lang="ru-RU" dirty="0"/>
              <a:t>Упрощен механизм создания и оперирования с различными частями </a:t>
            </a:r>
            <a:r>
              <a:rPr lang="en-US" dirty="0"/>
              <a:t>XML</a:t>
            </a:r>
            <a:endParaRPr lang="ru-RU" dirty="0"/>
          </a:p>
          <a:p>
            <a:pPr lvl="1"/>
            <a:r>
              <a:rPr lang="ru-RU" dirty="0"/>
              <a:t>Все типы имеют публичные конструкторы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XML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34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660177"/>
              </p:ext>
            </p:extLst>
          </p:nvPr>
        </p:nvGraphicFramePr>
        <p:xfrm>
          <a:off x="0" y="1524000"/>
          <a:ext cx="8686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Объектная модель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2373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System.Xml.Linq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0851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Несколько публичных конструкторов:</a:t>
            </a:r>
          </a:p>
          <a:p>
            <a:pPr lvl="1"/>
            <a:r>
              <a:rPr lang="en-US" dirty="0" err="1"/>
              <a:t>XElement</a:t>
            </a:r>
            <a:r>
              <a:rPr lang="en-US" dirty="0"/>
              <a:t>(</a:t>
            </a:r>
            <a:r>
              <a:rPr lang="en-US" dirty="0" err="1"/>
              <a:t>XName</a:t>
            </a:r>
            <a:r>
              <a:rPr lang="en-US" dirty="0"/>
              <a:t> name);</a:t>
            </a:r>
          </a:p>
          <a:p>
            <a:pPr lvl="1"/>
            <a:r>
              <a:rPr lang="en-US" dirty="0" err="1"/>
              <a:t>XElement</a:t>
            </a:r>
            <a:r>
              <a:rPr lang="en-US" dirty="0"/>
              <a:t>(</a:t>
            </a:r>
            <a:r>
              <a:rPr lang="en-US" dirty="0" err="1"/>
              <a:t>XName</a:t>
            </a:r>
            <a:r>
              <a:rPr lang="en-US" dirty="0"/>
              <a:t> name, </a:t>
            </a:r>
            <a:r>
              <a:rPr lang="en-US" dirty="0" err="1"/>
              <a:t>params</a:t>
            </a:r>
            <a:r>
              <a:rPr lang="en-US" dirty="0"/>
              <a:t> object[] content);</a:t>
            </a:r>
            <a:endParaRPr lang="ru-RU" dirty="0"/>
          </a:p>
          <a:p>
            <a:pPr lvl="1"/>
            <a:r>
              <a:rPr lang="en-US" dirty="0" err="1"/>
              <a:t>XElement</a:t>
            </a:r>
            <a:r>
              <a:rPr lang="en-US" dirty="0"/>
              <a:t>(</a:t>
            </a:r>
            <a:r>
              <a:rPr lang="en-US" dirty="0" err="1"/>
              <a:t>XElement</a:t>
            </a:r>
            <a:r>
              <a:rPr lang="en-US" dirty="0"/>
              <a:t> other);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 err="1"/>
              <a:t>XElement</a:t>
            </a:r>
            <a:r>
              <a:rPr lang="en-US" dirty="0"/>
              <a:t> students = new </a:t>
            </a:r>
            <a:r>
              <a:rPr lang="en-US" dirty="0" err="1"/>
              <a:t>XElement</a:t>
            </a:r>
            <a:r>
              <a:rPr lang="en-US" dirty="0"/>
              <a:t>("Students",</a:t>
            </a:r>
          </a:p>
          <a:p>
            <a:pPr marL="365760" lvl="1" indent="0">
              <a:buNone/>
            </a:pPr>
            <a:r>
              <a:rPr lang="en-US" dirty="0"/>
              <a:t>	new </a:t>
            </a:r>
            <a:r>
              <a:rPr lang="en-US" dirty="0" err="1"/>
              <a:t>XElement</a:t>
            </a:r>
            <a:r>
              <a:rPr lang="en-US" dirty="0"/>
              <a:t>("Student",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XAttribute</a:t>
            </a:r>
            <a:r>
              <a:rPr lang="en-US" dirty="0"/>
              <a:t>("Year", 2),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ru-RU" dirty="0"/>
              <a:t>Василий"),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</a:t>
            </a:r>
            <a:r>
              <a:rPr lang="ru-RU" dirty="0"/>
              <a:t>Петров")),</a:t>
            </a:r>
          </a:p>
          <a:p>
            <a:pPr marL="365760" lvl="1" indent="0">
              <a:buNone/>
            </a:pPr>
            <a:r>
              <a:rPr lang="ru-RU" dirty="0"/>
              <a:t>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("Student",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XComment</a:t>
            </a:r>
            <a:r>
              <a:rPr lang="en-US" dirty="0"/>
              <a:t>("</a:t>
            </a:r>
            <a:r>
              <a:rPr lang="ru-RU" dirty="0"/>
              <a:t>Отличник"),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XAttribute</a:t>
            </a:r>
            <a:r>
              <a:rPr lang="en-US" dirty="0"/>
              <a:t>("Year", 3),</a:t>
            </a:r>
          </a:p>
          <a:p>
            <a:pPr marL="365760" lvl="1" indent="0">
              <a:buNone/>
            </a:pPr>
            <a:r>
              <a:rPr lang="en-US" dirty="0"/>
              <a:t>                    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ru-RU" dirty="0"/>
              <a:t>Андрей"),</a:t>
            </a:r>
          </a:p>
          <a:p>
            <a:pPr marL="365760" lvl="1" indent="0">
              <a:buNone/>
            </a:pPr>
            <a:r>
              <a:rPr lang="ru-RU" dirty="0"/>
              <a:t>                    </a:t>
            </a:r>
            <a:r>
              <a:rPr lang="en-US" dirty="0"/>
              <a:t>new </a:t>
            </a:r>
            <a:r>
              <a:rPr lang="en-US" dirty="0" err="1"/>
              <a:t>XElement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"</a:t>
            </a:r>
            <a:r>
              <a:rPr lang="ru-RU" dirty="0"/>
              <a:t>Сидоров")));</a:t>
            </a:r>
          </a:p>
          <a:p>
            <a:pPr marL="365760" lvl="1" indent="0">
              <a:buNone/>
            </a:pPr>
            <a:endParaRPr lang="ru-RU" dirty="0"/>
          </a:p>
          <a:p>
            <a:pPr marL="36576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(students);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ru-RU" dirty="0"/>
              <a:t>Строка</a:t>
            </a:r>
            <a:r>
              <a:rPr lang="en-US" dirty="0"/>
              <a:t> </a:t>
            </a:r>
            <a:r>
              <a:rPr lang="ru-RU" dirty="0"/>
              <a:t>в качестве имени объекта автоматически конвертируется в </a:t>
            </a:r>
            <a:r>
              <a:rPr lang="en-US" dirty="0" err="1"/>
              <a:t>XName</a:t>
            </a:r>
            <a:endParaRPr lang="ru-RU" dirty="0"/>
          </a:p>
          <a:p>
            <a:r>
              <a:rPr lang="ru-RU" dirty="0"/>
              <a:t>Строка</a:t>
            </a:r>
            <a:r>
              <a:rPr lang="en-US" dirty="0"/>
              <a:t> </a:t>
            </a:r>
            <a:r>
              <a:rPr lang="ru-RU" dirty="0"/>
              <a:t>в качестве значения элемента автоматически конвертируется в </a:t>
            </a:r>
            <a:r>
              <a:rPr lang="en-US" dirty="0" err="1"/>
              <a:t>XText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элемента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2564904"/>
            <a:ext cx="3600400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Василий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Петров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Year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&lt;!--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Отличник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--&gt;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Андрей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Сидоров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Students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089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2637</TotalTime>
  <Words>2401</Words>
  <Application>Microsoft Office PowerPoint</Application>
  <PresentationFormat>Экран (4:3)</PresentationFormat>
  <Paragraphs>583</Paragraphs>
  <Slides>45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Calibri</vt:lpstr>
      <vt:lpstr>Consolas</vt:lpstr>
      <vt:lpstr>Constantia</vt:lpstr>
      <vt:lpstr>Wingdings 2</vt:lpstr>
      <vt:lpstr>Бумажная</vt:lpstr>
      <vt:lpstr>Разработка приложений на платформе .NET</vt:lpstr>
      <vt:lpstr>Сегодня</vt:lpstr>
      <vt:lpstr>Parallel LINQ</vt:lpstr>
      <vt:lpstr>Parallel LINQ</vt:lpstr>
      <vt:lpstr>Демонстрация</vt:lpstr>
      <vt:lpstr>LINQ to XML</vt:lpstr>
      <vt:lpstr>LINQ to XML</vt:lpstr>
      <vt:lpstr>Объектная модель</vt:lpstr>
      <vt:lpstr>Создание элемента</vt:lpstr>
      <vt:lpstr>Создание элемента</vt:lpstr>
      <vt:lpstr>Создание атрибута</vt:lpstr>
      <vt:lpstr>Создание комментария</vt:lpstr>
      <vt:lpstr>Создание документа</vt:lpstr>
      <vt:lpstr>XName и XNamespace</vt:lpstr>
      <vt:lpstr>Демонстрация</vt:lpstr>
      <vt:lpstr>Ввод / вывод XML</vt:lpstr>
      <vt:lpstr>Обход деревьев XML</vt:lpstr>
      <vt:lpstr>Изменения XML</vt:lpstr>
      <vt:lpstr>Атрибуты</vt:lpstr>
      <vt:lpstr>Получение значений</vt:lpstr>
      <vt:lpstr>Расширения</vt:lpstr>
      <vt:lpstr>Расширения</vt:lpstr>
      <vt:lpstr>Демонстрация</vt:lpstr>
      <vt:lpstr>Дополнительные возможности</vt:lpstr>
      <vt:lpstr>LINQ to DataSet</vt:lpstr>
      <vt:lpstr>LINQ to DataSet</vt:lpstr>
      <vt:lpstr>Операции с множеством DataRow</vt:lpstr>
      <vt:lpstr>Операции с полями DataRow</vt:lpstr>
      <vt:lpstr>Демонстрация</vt:lpstr>
      <vt:lpstr>LINQ to SQL</vt:lpstr>
      <vt:lpstr>LINQ to SQL</vt:lpstr>
      <vt:lpstr>Создание</vt:lpstr>
      <vt:lpstr>Использование</vt:lpstr>
      <vt:lpstr>Операции с записями</vt:lpstr>
      <vt:lpstr>Демонстрация</vt:lpstr>
      <vt:lpstr>Entity Framework</vt:lpstr>
      <vt:lpstr>Entity Framework</vt:lpstr>
      <vt:lpstr>Entity Framework</vt:lpstr>
      <vt:lpstr>Code First по готовой БД</vt:lpstr>
      <vt:lpstr>Использование EF</vt:lpstr>
      <vt:lpstr>Загрузка данных</vt:lpstr>
      <vt:lpstr>Демонстрация</vt:lpstr>
      <vt:lpstr>Изменение данных</vt:lpstr>
      <vt:lpstr>Code First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220</cp:revision>
  <dcterms:created xsi:type="dcterms:W3CDTF">2011-02-25T20:39:57Z</dcterms:created>
  <dcterms:modified xsi:type="dcterms:W3CDTF">2019-05-03T23:28:04Z</dcterms:modified>
</cp:coreProperties>
</file>