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4"/>
    <p:restoredTop sz="94719"/>
  </p:normalViewPr>
  <p:slideViewPr>
    <p:cSldViewPr snapToGrid="0">
      <p:cViewPr varScale="1">
        <p:scale>
          <a:sx n="146" d="100"/>
          <a:sy n="146" d="100"/>
        </p:scale>
        <p:origin x="19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C9D-EA70-1FBD-0184-302E32CF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1A852-463E-C788-BEBB-8F0A989BA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FD7E-13C9-457F-483B-3A3EA8CF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23FD-3A13-22A5-70B2-5A424098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FF23-7E39-223E-EE0C-04D1784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63A9-E026-ABAD-3D1C-805123A8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193E-14AE-085F-5BAA-19F3854A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7E6A-E407-BF4C-FE22-86718472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A99A-CA43-DAB9-2616-1B83199E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3293-121B-C2C2-2B02-06E5F489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993-2066-5154-1A27-53D615A7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0A608-9057-7A0C-5610-77908898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E8EA-3568-E100-BC1B-52746376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BC6F-5E73-A665-C564-177EBE0F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A3E7-B0D9-292C-10AD-FF8F0791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EE6E-AC81-8DD7-96AB-CFD63E94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58DE-A88A-EFE0-09C2-ABE7F37D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E4BA-EA33-D5B7-761B-1C88159D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BFDF-560B-FD60-F886-659EA03C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602-A938-83B8-D513-DE6D99EC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8EA4-D1D4-B21F-855B-7C726037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96F6-D0FB-ECAD-021B-EC477BCD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EB89-7B56-4CBF-3B83-0421D009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2AF0-5D22-D401-B3EF-882C4EA6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914F-92E6-3035-4AC7-3C4C1BA8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7488-9621-341E-657C-A1BCB30D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50C1-78DF-B9E5-AC5F-B686A6552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324E-89A2-8716-ED07-68E6F9B0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BBAE-7EE0-F92B-F4E9-ED7D31AD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647ED-09F3-8945-9B98-47C77299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57886-D003-6CC7-BD0D-95D47B51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6F16-7914-A01E-0D35-D0DB5EA2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F739C-CC3D-561B-14D7-36D74EF1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C9DB-377D-8EFF-D095-95F8A817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7CD1E-FC62-6397-51F0-E2627C8C2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7B3B-496F-464A-DFFF-80D4FC5C4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503E8-948D-8567-F310-A93910A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3F2FC-EF15-9999-AD27-405E4A46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B1759-C739-7264-02AA-4ABEBA9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A8B8-80E4-60AD-0BDD-3A3DE89E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AA8ED-9540-BD2F-FDAB-C5A6A6A1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B250-72CF-7E7C-8AEE-A59C7C5B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F6E06-78F9-3550-4086-AF443B7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87D9B-7AA4-4946-AC48-E66D0A99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F8CD1-0112-51A3-706C-99696B8F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35EA-E66D-8105-6C82-13E01DEF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51EB-3595-EA44-14EA-14397B05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B31D-FC2F-8728-BCA6-598FB300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89084-F7BC-61F1-C2BB-9CA4CBA3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88CE-1346-5977-7CB0-E02F45B8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F33D-5E36-9587-3252-CA5C656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663E-93A4-A641-43F0-6F73E978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32CE-CFBA-56F3-3547-397694B9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9118F-020A-82CE-6A16-E16AB2C49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6654-2737-273C-172A-10FCFBBF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2FA2-9D52-C20C-AEF0-4E09CAA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96F8-C61B-2BD0-D7D0-EDA65932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8B1B1-3AC4-3F78-3B69-3948550B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E5822-36BB-039D-3910-28D65CF9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A5FF-4A6A-B67D-6246-3E44D30A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F852-A22E-077D-2458-D09E7D278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6649-5802-FF46-B627-B2AA582D2C4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8605-D008-2887-AF99-1CD57265B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15CC-E952-BDD7-14E3-AC00A0E39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F6CD-78BC-A542-9860-FEB28A7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lligator with a black background&#10;&#10;Description automatically generated">
            <a:extLst>
              <a:ext uri="{FF2B5EF4-FFF2-40B4-BE49-F238E27FC236}">
                <a16:creationId xmlns:a16="http://schemas.microsoft.com/office/drawing/2014/main" id="{8B37C0F9-BE21-9008-565A-C8DA06D6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3" y="480369"/>
            <a:ext cx="2857500" cy="2857500"/>
          </a:xfrm>
          <a:prstGeom prst="rect">
            <a:avLst/>
          </a:prstGeom>
        </p:spPr>
      </p:pic>
      <p:pic>
        <p:nvPicPr>
          <p:cNvPr id="7" name="Picture 6" descr="A cartoon of a red ant&#10;&#10;Description automatically generated">
            <a:extLst>
              <a:ext uri="{FF2B5EF4-FFF2-40B4-BE49-F238E27FC236}">
                <a16:creationId xmlns:a16="http://schemas.microsoft.com/office/drawing/2014/main" id="{F9A6675E-D894-547D-31EC-6171EF27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74" y="571500"/>
            <a:ext cx="2857500" cy="2857500"/>
          </a:xfrm>
          <a:prstGeom prst="rect">
            <a:avLst/>
          </a:prstGeom>
        </p:spPr>
      </p:pic>
      <p:pic>
        <p:nvPicPr>
          <p:cNvPr id="9" name="Picture 8" descr="A bee with wings and a black background&#10;&#10;Description automatically generated">
            <a:extLst>
              <a:ext uri="{FF2B5EF4-FFF2-40B4-BE49-F238E27FC236}">
                <a16:creationId xmlns:a16="http://schemas.microsoft.com/office/drawing/2014/main" id="{90D7179C-818A-6979-F530-5C5B10921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33" y="3817475"/>
            <a:ext cx="2857500" cy="2857500"/>
          </a:xfrm>
          <a:prstGeom prst="rect">
            <a:avLst/>
          </a:prstGeom>
        </p:spPr>
      </p:pic>
      <p:pic>
        <p:nvPicPr>
          <p:cNvPr id="11" name="Picture 10" descr="A blue bird sitting on a branch&#10;&#10;Description automatically generated">
            <a:extLst>
              <a:ext uri="{FF2B5EF4-FFF2-40B4-BE49-F238E27FC236}">
                <a16:creationId xmlns:a16="http://schemas.microsoft.com/office/drawing/2014/main" id="{0328A7FC-43EC-B342-066C-5EF3C77A6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528" y="3817475"/>
            <a:ext cx="2857500" cy="2857500"/>
          </a:xfrm>
          <a:prstGeom prst="rect">
            <a:avLst/>
          </a:prstGeom>
        </p:spPr>
      </p:pic>
      <p:pic>
        <p:nvPicPr>
          <p:cNvPr id="13" name="Picture 12" descr="A dog with black and white spots&#10;&#10;Description automatically generated">
            <a:extLst>
              <a:ext uri="{FF2B5EF4-FFF2-40B4-BE49-F238E27FC236}">
                <a16:creationId xmlns:a16="http://schemas.microsoft.com/office/drawing/2014/main" id="{9B8D774C-2E0E-C48B-B859-C14E039F9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028" y="364622"/>
            <a:ext cx="2857500" cy="2857500"/>
          </a:xfrm>
          <a:prstGeom prst="rect">
            <a:avLst/>
          </a:prstGeom>
        </p:spPr>
      </p:pic>
      <p:pic>
        <p:nvPicPr>
          <p:cNvPr id="15" name="Picture 14" descr="A gold fish with a black background&#10;&#10;Description automatically generated">
            <a:extLst>
              <a:ext uri="{FF2B5EF4-FFF2-40B4-BE49-F238E27FC236}">
                <a16:creationId xmlns:a16="http://schemas.microsoft.com/office/drawing/2014/main" id="{AF87231E-D26E-3FF9-41F4-50DBA887E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474" y="3635879"/>
            <a:ext cx="2857500" cy="2857500"/>
          </a:xfrm>
          <a:prstGeom prst="rect">
            <a:avLst/>
          </a:prstGeom>
        </p:spPr>
      </p:pic>
      <p:pic>
        <p:nvPicPr>
          <p:cNvPr id="17" name="Picture 16" descr="A pink pig with black background&#10;&#10;Description automatically generated">
            <a:extLst>
              <a:ext uri="{FF2B5EF4-FFF2-40B4-BE49-F238E27FC236}">
                <a16:creationId xmlns:a16="http://schemas.microsoft.com/office/drawing/2014/main" id="{3793A42F-B090-F9F2-63D5-C0B25DE09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6115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ear&#10;&#10;Description automatically generated">
            <a:extLst>
              <a:ext uri="{FF2B5EF4-FFF2-40B4-BE49-F238E27FC236}">
                <a16:creationId xmlns:a16="http://schemas.microsoft.com/office/drawing/2014/main" id="{5D32AB20-54D6-ECFB-5585-42202E88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712485"/>
            <a:ext cx="2857500" cy="2857500"/>
          </a:xfrm>
          <a:prstGeom prst="rect">
            <a:avLst/>
          </a:prstGeom>
        </p:spPr>
      </p:pic>
      <p:pic>
        <p:nvPicPr>
          <p:cNvPr id="7" name="Picture 6" descr="A hand with fingers extended&#10;&#10;Description automatically generated">
            <a:extLst>
              <a:ext uri="{FF2B5EF4-FFF2-40B4-BE49-F238E27FC236}">
                <a16:creationId xmlns:a16="http://schemas.microsoft.com/office/drawing/2014/main" id="{E962ED87-2841-18FE-1FC4-A40172F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569985"/>
            <a:ext cx="2857500" cy="2857500"/>
          </a:xfrm>
          <a:prstGeom prst="rect">
            <a:avLst/>
          </a:prstGeom>
        </p:spPr>
      </p:pic>
      <p:pic>
        <p:nvPicPr>
          <p:cNvPr id="9" name="Picture 8" descr="A mouth with black and white objects in it&#10;&#10;Description automatically generated">
            <a:extLst>
              <a:ext uri="{FF2B5EF4-FFF2-40B4-BE49-F238E27FC236}">
                <a16:creationId xmlns:a16="http://schemas.microsoft.com/office/drawing/2014/main" id="{A351B397-418D-4FF2-F1A0-B7FD64116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26" y="712485"/>
            <a:ext cx="2857500" cy="2857500"/>
          </a:xfrm>
          <a:prstGeom prst="rect">
            <a:avLst/>
          </a:prstGeom>
        </p:spPr>
      </p:pic>
      <p:pic>
        <p:nvPicPr>
          <p:cNvPr id="11" name="Picture 10" descr="A cartoon of a nose&#10;&#10;Description automatically generated">
            <a:extLst>
              <a:ext uri="{FF2B5EF4-FFF2-40B4-BE49-F238E27FC236}">
                <a16:creationId xmlns:a16="http://schemas.microsoft.com/office/drawing/2014/main" id="{F7DBAC25-775C-B960-5AF4-B933BD8CB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226" y="35699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8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elt with a buckle&#10;&#10;Description automatically generated">
            <a:extLst>
              <a:ext uri="{FF2B5EF4-FFF2-40B4-BE49-F238E27FC236}">
                <a16:creationId xmlns:a16="http://schemas.microsoft.com/office/drawing/2014/main" id="{F48F02D8-2602-8BC3-CC48-1DB95275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3" y="571500"/>
            <a:ext cx="2857500" cy="2857500"/>
          </a:xfrm>
          <a:prstGeom prst="rect">
            <a:avLst/>
          </a:prstGeom>
        </p:spPr>
      </p:pic>
      <p:pic>
        <p:nvPicPr>
          <p:cNvPr id="7" name="Picture 6" descr="A red button with black outline&#10;&#10;Description automatically generated">
            <a:extLst>
              <a:ext uri="{FF2B5EF4-FFF2-40B4-BE49-F238E27FC236}">
                <a16:creationId xmlns:a16="http://schemas.microsoft.com/office/drawing/2014/main" id="{30D4FA85-D5D0-979D-ED37-AD45A7A2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49" y="3331338"/>
            <a:ext cx="2857500" cy="2857500"/>
          </a:xfrm>
          <a:prstGeom prst="rect">
            <a:avLst/>
          </a:prstGeom>
        </p:spPr>
      </p:pic>
      <p:pic>
        <p:nvPicPr>
          <p:cNvPr id="9" name="Picture 8" descr="A blue and green hat&#10;&#10;Description automatically generated">
            <a:extLst>
              <a:ext uri="{FF2B5EF4-FFF2-40B4-BE49-F238E27FC236}">
                <a16:creationId xmlns:a16="http://schemas.microsoft.com/office/drawing/2014/main" id="{860D8F7C-90C3-E43C-7490-A64B3BE9C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65" y="3429000"/>
            <a:ext cx="2857500" cy="2857500"/>
          </a:xfrm>
          <a:prstGeom prst="rect">
            <a:avLst/>
          </a:prstGeom>
        </p:spPr>
      </p:pic>
      <p:pic>
        <p:nvPicPr>
          <p:cNvPr id="11" name="Picture 10" descr="A blue shirt with a black background&#10;&#10;Description automatically generated">
            <a:extLst>
              <a:ext uri="{FF2B5EF4-FFF2-40B4-BE49-F238E27FC236}">
                <a16:creationId xmlns:a16="http://schemas.microsoft.com/office/drawing/2014/main" id="{1C4916FF-94D8-0BFC-AEC1-5082C7F08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65" y="571500"/>
            <a:ext cx="2857500" cy="2857500"/>
          </a:xfrm>
          <a:prstGeom prst="rect">
            <a:avLst/>
          </a:prstGeom>
        </p:spPr>
      </p:pic>
      <p:pic>
        <p:nvPicPr>
          <p:cNvPr id="13" name="Picture 12" descr="A red and brown shoe&#10;&#10;Description automatically generated">
            <a:extLst>
              <a:ext uri="{FF2B5EF4-FFF2-40B4-BE49-F238E27FC236}">
                <a16:creationId xmlns:a16="http://schemas.microsoft.com/office/drawing/2014/main" id="{1044517E-67D2-ECBF-CAC9-8D06B2F84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397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nana with black spots&#10;&#10;Description automatically generated">
            <a:extLst>
              <a:ext uri="{FF2B5EF4-FFF2-40B4-BE49-F238E27FC236}">
                <a16:creationId xmlns:a16="http://schemas.microsoft.com/office/drawing/2014/main" id="{F77BD434-B1AA-C9DF-20DF-5881613C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3" y="345071"/>
            <a:ext cx="2857500" cy="2857500"/>
          </a:xfrm>
          <a:prstGeom prst="rect">
            <a:avLst/>
          </a:prstGeom>
        </p:spPr>
      </p:pic>
      <p:pic>
        <p:nvPicPr>
          <p:cNvPr id="7" name="Picture 6" descr="A carrot with green leaves&#10;&#10;Description automatically generated">
            <a:extLst>
              <a:ext uri="{FF2B5EF4-FFF2-40B4-BE49-F238E27FC236}">
                <a16:creationId xmlns:a16="http://schemas.microsoft.com/office/drawing/2014/main" id="{25C24D03-B64E-240C-612A-6483B32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6" y="3429000"/>
            <a:ext cx="2857500" cy="2857500"/>
          </a:xfrm>
          <a:prstGeom prst="rect">
            <a:avLst/>
          </a:prstGeom>
        </p:spPr>
      </p:pic>
      <p:pic>
        <p:nvPicPr>
          <p:cNvPr id="9" name="Picture 8" descr="A broken egg with a broken egg&#10;&#10;Description automatically generated">
            <a:extLst>
              <a:ext uri="{FF2B5EF4-FFF2-40B4-BE49-F238E27FC236}">
                <a16:creationId xmlns:a16="http://schemas.microsoft.com/office/drawing/2014/main" id="{35766334-E68C-6D01-69AA-3120E80A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74" y="571500"/>
            <a:ext cx="2857500" cy="2857500"/>
          </a:xfrm>
          <a:prstGeom prst="rect">
            <a:avLst/>
          </a:prstGeom>
        </p:spPr>
      </p:pic>
      <p:pic>
        <p:nvPicPr>
          <p:cNvPr id="11" name="Picture 10" descr="A cartoon of ice cream cone&#10;&#10;Description automatically generated">
            <a:extLst>
              <a:ext uri="{FF2B5EF4-FFF2-40B4-BE49-F238E27FC236}">
                <a16:creationId xmlns:a16="http://schemas.microsoft.com/office/drawing/2014/main" id="{FCD15711-7CCF-E21E-DF5D-99FD12CE6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574" y="3551257"/>
            <a:ext cx="2857500" cy="2857500"/>
          </a:xfrm>
          <a:prstGeom prst="rect">
            <a:avLst/>
          </a:prstGeom>
        </p:spPr>
      </p:pic>
      <p:pic>
        <p:nvPicPr>
          <p:cNvPr id="13" name="Picture 12" descr="A orange cut in half&#10;&#10;Description automatically generated">
            <a:extLst>
              <a:ext uri="{FF2B5EF4-FFF2-40B4-BE49-F238E27FC236}">
                <a16:creationId xmlns:a16="http://schemas.microsoft.com/office/drawing/2014/main" id="{34FD668F-6FBC-AA8F-9ADF-D7DC12F92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116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3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drawing of a staircase&#10;&#10;Description automatically generated">
            <a:extLst>
              <a:ext uri="{FF2B5EF4-FFF2-40B4-BE49-F238E27FC236}">
                <a16:creationId xmlns:a16="http://schemas.microsoft.com/office/drawing/2014/main" id="{4CE51AE9-DCAA-EC38-D28C-708BB9DB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9106"/>
            <a:ext cx="2857500" cy="2857500"/>
          </a:xfrm>
          <a:prstGeom prst="rect">
            <a:avLst/>
          </a:prstGeom>
        </p:spPr>
      </p:pic>
      <p:pic>
        <p:nvPicPr>
          <p:cNvPr id="8" name="Picture 7" descr="A green couch with black background&#10;&#10;Description automatically generated">
            <a:extLst>
              <a:ext uri="{FF2B5EF4-FFF2-40B4-BE49-F238E27FC236}">
                <a16:creationId xmlns:a16="http://schemas.microsoft.com/office/drawing/2014/main" id="{C1A57003-82CD-B37D-98E2-EFD6CBC7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850" y="3713304"/>
            <a:ext cx="2857500" cy="2857500"/>
          </a:xfrm>
          <a:prstGeom prst="rect">
            <a:avLst/>
          </a:prstGeom>
        </p:spPr>
      </p:pic>
      <p:pic>
        <p:nvPicPr>
          <p:cNvPr id="10" name="Picture 9" descr="A key on a black background&#10;&#10;Description automatically generated">
            <a:extLst>
              <a:ext uri="{FF2B5EF4-FFF2-40B4-BE49-F238E27FC236}">
                <a16:creationId xmlns:a16="http://schemas.microsoft.com/office/drawing/2014/main" id="{451172A6-5197-6A0F-DC57-BD2F58CD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682455"/>
            <a:ext cx="2857500" cy="2857500"/>
          </a:xfrm>
          <a:prstGeom prst="rect">
            <a:avLst/>
          </a:prstGeom>
        </p:spPr>
      </p:pic>
      <p:pic>
        <p:nvPicPr>
          <p:cNvPr id="12" name="Picture 11" descr="A red chair with a black background&#10;&#10;Description automatically generated">
            <a:extLst>
              <a:ext uri="{FF2B5EF4-FFF2-40B4-BE49-F238E27FC236}">
                <a16:creationId xmlns:a16="http://schemas.microsoft.com/office/drawing/2014/main" id="{852B6E9A-B47F-8330-BA60-94549779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175" y="3429000"/>
            <a:ext cx="2857500" cy="2857500"/>
          </a:xfrm>
          <a:prstGeom prst="rect">
            <a:avLst/>
          </a:prstGeom>
        </p:spPr>
      </p:pic>
      <p:pic>
        <p:nvPicPr>
          <p:cNvPr id="14" name="Picture 13" descr="A puzzle pieces in different colors&#10;&#10;Description automatically generated">
            <a:extLst>
              <a:ext uri="{FF2B5EF4-FFF2-40B4-BE49-F238E27FC236}">
                <a16:creationId xmlns:a16="http://schemas.microsoft.com/office/drawing/2014/main" id="{27C3ECF1-72C3-1E0F-A0AA-1AA9780E6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6211" y="446711"/>
            <a:ext cx="2857500" cy="2857500"/>
          </a:xfrm>
          <a:prstGeom prst="rect">
            <a:avLst/>
          </a:prstGeom>
        </p:spPr>
      </p:pic>
      <p:pic>
        <p:nvPicPr>
          <p:cNvPr id="16" name="Picture 15" descr="A bed with a white blanket and pillows&#10;&#10;Description automatically generated">
            <a:extLst>
              <a:ext uri="{FF2B5EF4-FFF2-40B4-BE49-F238E27FC236}">
                <a16:creationId xmlns:a16="http://schemas.microsoft.com/office/drawing/2014/main" id="{8D9D8169-3E15-5B36-D277-013E68F88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0" y="3179421"/>
            <a:ext cx="2857500" cy="2857500"/>
          </a:xfrm>
          <a:prstGeom prst="rect">
            <a:avLst/>
          </a:prstGeom>
        </p:spPr>
      </p:pic>
      <p:pic>
        <p:nvPicPr>
          <p:cNvPr id="18" name="Picture 17" descr="A white jar with black lid&#10;&#10;Description automatically generated">
            <a:extLst>
              <a:ext uri="{FF2B5EF4-FFF2-40B4-BE49-F238E27FC236}">
                <a16:creationId xmlns:a16="http://schemas.microsoft.com/office/drawing/2014/main" id="{C049CF15-5759-F9E8-B797-C4CFD90FF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25" y="3179421"/>
            <a:ext cx="2857500" cy="2857500"/>
          </a:xfrm>
          <a:prstGeom prst="rect">
            <a:avLst/>
          </a:prstGeom>
        </p:spPr>
      </p:pic>
      <p:pic>
        <p:nvPicPr>
          <p:cNvPr id="20" name="Picture 19" descr="A brown box with a black background&#10;&#10;Description automatically generated">
            <a:extLst>
              <a:ext uri="{FF2B5EF4-FFF2-40B4-BE49-F238E27FC236}">
                <a16:creationId xmlns:a16="http://schemas.microsoft.com/office/drawing/2014/main" id="{50AE9AC0-5664-0AC3-5773-A4386940B5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192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bicycle&#10;&#10;Description automatically generated">
            <a:extLst>
              <a:ext uri="{FF2B5EF4-FFF2-40B4-BE49-F238E27FC236}">
                <a16:creationId xmlns:a16="http://schemas.microsoft.com/office/drawing/2014/main" id="{D6FA3953-AED5-4EC6-EC5D-B04DE8EA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98628"/>
            <a:ext cx="2857500" cy="2857500"/>
          </a:xfrm>
          <a:prstGeom prst="rect">
            <a:avLst/>
          </a:prstGeom>
        </p:spPr>
      </p:pic>
      <p:pic>
        <p:nvPicPr>
          <p:cNvPr id="7" name="Picture 6" descr="A blue car with black background&#10;&#10;Description automatically generated">
            <a:extLst>
              <a:ext uri="{FF2B5EF4-FFF2-40B4-BE49-F238E27FC236}">
                <a16:creationId xmlns:a16="http://schemas.microsoft.com/office/drawing/2014/main" id="{8304B827-4AD2-0C96-8C42-25D7379B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356128"/>
            <a:ext cx="2857500" cy="2857500"/>
          </a:xfrm>
          <a:prstGeom prst="rect">
            <a:avLst/>
          </a:prstGeom>
        </p:spPr>
      </p:pic>
      <p:pic>
        <p:nvPicPr>
          <p:cNvPr id="9" name="Picture 8" descr="A red train on tracks&#10;&#10;Description automatically generated">
            <a:extLst>
              <a:ext uri="{FF2B5EF4-FFF2-40B4-BE49-F238E27FC236}">
                <a16:creationId xmlns:a16="http://schemas.microsoft.com/office/drawing/2014/main" id="{522AF142-1CD2-9CC2-C55A-A5C1E153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54" y="2000250"/>
            <a:ext cx="2862072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Abreu Mendoza</dc:creator>
  <cp:lastModifiedBy>Roberto Abreu Mendoza</cp:lastModifiedBy>
  <cp:revision>1</cp:revision>
  <dcterms:created xsi:type="dcterms:W3CDTF">2023-09-05T00:06:57Z</dcterms:created>
  <dcterms:modified xsi:type="dcterms:W3CDTF">2023-09-05T00:40:59Z</dcterms:modified>
</cp:coreProperties>
</file>