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26" r:id="rId16"/>
    <p:sldId id="289" r:id="rId17"/>
    <p:sldId id="30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20.06.2025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20.06.2025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20.06.2025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12830</TotalTime>
  <Words>1615</Words>
  <Application>Microsoft Office PowerPoint</Application>
  <PresentationFormat>Широкоэкранный</PresentationFormat>
  <Paragraphs>313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БЕЗОПАСНОСТЬ</vt:lpstr>
      <vt:lpstr>СВЕДЕНИЯ О проекте</vt:lpstr>
      <vt:lpstr>РАЗРАБОТАННЫЕ ИНТЕРФЕЙСЫ</vt:lpstr>
      <vt:lpstr>Системные требования</vt:lpstr>
      <vt:lpstr>Заключение</vt:lpstr>
      <vt:lpstr>Научные труды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228</cp:revision>
  <dcterms:created xsi:type="dcterms:W3CDTF">2024-12-19T16:39:57Z</dcterms:created>
  <dcterms:modified xsi:type="dcterms:W3CDTF">2025-06-20T14:46:17Z</dcterms:modified>
</cp:coreProperties>
</file>