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52" d="100"/>
          <a:sy n="152" d="100"/>
        </p:scale>
        <p:origin x="11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711959" y="1688914"/>
            <a:ext cx="18662" cy="7542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1812</TotalTime>
  <Words>812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8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74</cp:revision>
  <dcterms:created xsi:type="dcterms:W3CDTF">2024-12-19T16:39:57Z</dcterms:created>
  <dcterms:modified xsi:type="dcterms:W3CDTF">2025-04-15T05:57:33Z</dcterms:modified>
</cp:coreProperties>
</file>