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2"/>
  </p:notesMasterIdLst>
  <p:sldIdLst>
    <p:sldId id="256" r:id="rId2"/>
    <p:sldId id="266" r:id="rId3"/>
    <p:sldId id="284" r:id="rId4"/>
    <p:sldId id="258" r:id="rId5"/>
    <p:sldId id="270" r:id="rId6"/>
    <p:sldId id="282" r:id="rId7"/>
    <p:sldId id="265" r:id="rId8"/>
    <p:sldId id="283" r:id="rId9"/>
    <p:sldId id="264" r:id="rId10"/>
    <p:sldId id="259" r:id="rId11"/>
    <p:sldId id="271" r:id="rId12"/>
    <p:sldId id="285" r:id="rId13"/>
    <p:sldId id="294" r:id="rId14"/>
    <p:sldId id="295" r:id="rId15"/>
    <p:sldId id="291" r:id="rId16"/>
    <p:sldId id="286" r:id="rId17"/>
    <p:sldId id="289" r:id="rId18"/>
    <p:sldId id="274" r:id="rId19"/>
    <p:sldId id="28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3462" autoAdjust="0"/>
  </p:normalViewPr>
  <p:slideViewPr>
    <p:cSldViewPr snapToGrid="0">
      <p:cViewPr varScale="1">
        <p:scale>
          <a:sx n="103" d="100"/>
          <a:sy n="103" d="100"/>
        </p:scale>
        <p:origin x="12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23.03.2025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39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23.03.2025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23.03.2025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23.03.2025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23.03.2025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23.03.2025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23.03.2025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23.03.2025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23.03.2025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23.03.2025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23.03.2025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23.03.2025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23.03.2025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23.03.2025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23.03.2025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23.03.2025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23.03.2025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23.03.2025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23.03.2025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78964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Д.т.н., ПРОФЕССОР ХОМЕНКО ТАТЬЯНА ВЛАДИМИРОВНА</a:t>
            </a: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информационной системы, обеспечивающей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документооборота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12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178F-897F-72DD-D2CE-5CE78BCC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2237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pic>
        <p:nvPicPr>
          <p:cNvPr id="1032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D596F62C-3CF3-5A7E-FDBB-46530B06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445" y="2320341"/>
            <a:ext cx="2615662" cy="146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7EF8975D-F743-EAA4-CF42-C6C3C0E6D55A}"/>
              </a:ext>
            </a:extLst>
          </p:cNvPr>
          <p:cNvSpPr/>
          <p:nvPr/>
        </p:nvSpPr>
        <p:spPr>
          <a:xfrm>
            <a:off x="3123391" y="3695187"/>
            <a:ext cx="7974535" cy="647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планов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A2D5008-8486-2FFB-E5BD-3079D33F659A}"/>
              </a:ext>
            </a:extLst>
          </p:cNvPr>
          <p:cNvSpPr/>
          <p:nvPr/>
        </p:nvSpPr>
        <p:spPr>
          <a:xfrm>
            <a:off x="3123392" y="105384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приказов об обр. деятельности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FBE566-9156-D49C-EF5F-37455BFDEE9E}"/>
              </a:ext>
            </a:extLst>
          </p:cNvPr>
          <p:cNvSpPr/>
          <p:nvPr/>
        </p:nvSpPr>
        <p:spPr>
          <a:xfrm>
            <a:off x="3123389" y="1955618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своих учебных групп/явок учащихся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0D819CB-DF8A-4BE4-171A-9066867A5483}"/>
              </a:ext>
            </a:extLst>
          </p:cNvPr>
          <p:cNvSpPr/>
          <p:nvPr/>
        </p:nvSpPr>
        <p:spPr>
          <a:xfrm>
            <a:off x="3177934" y="4726121"/>
            <a:ext cx="7919994" cy="6479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уведомлений об ошибках в своих группах</a:t>
            </a:r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B8047FA8-6455-F995-7972-F17CD69C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71" y="3371215"/>
            <a:ext cx="1934678" cy="501957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1838CC3-1613-6D2F-C893-559C1252DC24}"/>
              </a:ext>
            </a:extLst>
          </p:cNvPr>
          <p:cNvSpPr/>
          <p:nvPr/>
        </p:nvSpPr>
        <p:spPr>
          <a:xfrm>
            <a:off x="3177934" y="2778714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своих учебных групп/явок учащихся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4EC1A62-7114-8450-4497-114DF1A62DD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28006" y="1356609"/>
            <a:ext cx="1595386" cy="1691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4CFA01B-610D-3300-C784-DEA44DE8785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528005" y="2251869"/>
            <a:ext cx="1595384" cy="796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6ECB0E5-FB4C-C4FA-5DC9-6FC6C3656CFC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528006" y="3048221"/>
            <a:ext cx="1649928" cy="26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24CE103-7317-CA80-1100-30A766A9572D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528006" y="3048220"/>
            <a:ext cx="1595385" cy="970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06C2E2B-D98B-E0E4-D6D3-81F2E85AF04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528006" y="3048221"/>
            <a:ext cx="1649928" cy="2001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Номер слайда 4">
            <a:extLst>
              <a:ext uri="{FF2B5EF4-FFF2-40B4-BE49-F238E27FC236}">
                <a16:creationId xmlns:a16="http://schemas.microsoft.com/office/drawing/2014/main" id="{F55D5809-82DB-4FB9-8D28-F6CC3B84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0BFB1B7-745B-B7A0-762C-BB3F2FD69261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104F1A-77CD-835C-4A4E-3226154E9575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07A400D-33D5-8A40-8B8A-9E809CE0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272" y="2191084"/>
            <a:ext cx="3028719" cy="169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630D2-29AC-663C-1E8F-265E782D6428}"/>
              </a:ext>
            </a:extLst>
          </p:cNvPr>
          <p:cNvSpPr txBox="1"/>
          <p:nvPr/>
        </p:nvSpPr>
        <p:spPr>
          <a:xfrm>
            <a:off x="69374" y="2089414"/>
            <a:ext cx="22563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6751B94-AE8A-4129-1355-FC4BC525A6AC}"/>
              </a:ext>
            </a:extLst>
          </p:cNvPr>
          <p:cNvSpPr/>
          <p:nvPr/>
        </p:nvSpPr>
        <p:spPr>
          <a:xfrm>
            <a:off x="3373649" y="101392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приказов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436B06B-6B3F-D484-9C8E-417F640ECF42}"/>
              </a:ext>
            </a:extLst>
          </p:cNvPr>
          <p:cNvSpPr/>
          <p:nvPr/>
        </p:nvSpPr>
        <p:spPr>
          <a:xfrm>
            <a:off x="3373649" y="187105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документации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B2ABEF2-B82E-C2C0-209C-45D69EBE6808}"/>
              </a:ext>
            </a:extLst>
          </p:cNvPr>
          <p:cNvSpPr/>
          <p:nvPr/>
        </p:nvSpPr>
        <p:spPr>
          <a:xfrm>
            <a:off x="3373649" y="2793461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групп, участников, явок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A45F2C2-4115-F10B-FA82-12B69C4D8765}"/>
              </a:ext>
            </a:extLst>
          </p:cNvPr>
          <p:cNvSpPr/>
          <p:nvPr/>
        </p:nvSpPr>
        <p:spPr>
          <a:xfrm>
            <a:off x="3373649" y="3644310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пользователей и их прав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C056073-6214-9F2C-2728-4ED35928EFC2}"/>
              </a:ext>
            </a:extLst>
          </p:cNvPr>
          <p:cNvSpPr/>
          <p:nvPr/>
        </p:nvSpPr>
        <p:spPr>
          <a:xfrm>
            <a:off x="3373649" y="456110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планов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ABDC193-FBFE-5843-2001-57250301E55E}"/>
              </a:ext>
            </a:extLst>
          </p:cNvPr>
          <p:cNvSpPr/>
          <p:nvPr/>
        </p:nvSpPr>
        <p:spPr>
          <a:xfrm>
            <a:off x="3373649" y="549936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мероприятий и актов участия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FCD7FA3-9D61-9221-8C19-F9447345B6F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528006" y="1316682"/>
            <a:ext cx="1845643" cy="173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16C616F-37F8-4058-DBB0-6FB0781998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528006" y="2173819"/>
            <a:ext cx="1845643" cy="864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EB4788B-172C-F042-94C3-4D94BD070C7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528006" y="3046161"/>
            <a:ext cx="1845643" cy="1817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059BAE3-DD1A-5611-D15C-146015093C1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528006" y="3038256"/>
            <a:ext cx="1845643" cy="57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C66D362-3588-86D7-7117-33A494FC21B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528006" y="3060930"/>
            <a:ext cx="1845643" cy="2741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49BBFA4-B1D2-9AD0-C8C5-0E3D20C7A0E8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528006" y="3038256"/>
            <a:ext cx="1845643" cy="908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68F8C149-3D24-49DA-8898-3B81E8E691B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0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665606-7F87-27A8-E120-39093EC6F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38200"/>
            <a:ext cx="12192000" cy="6019800"/>
          </a:xfrm>
          <a:prstGeom prst="rect">
            <a:avLst/>
          </a:prstGeom>
        </p:spPr>
      </p:pic>
      <p:pic>
        <p:nvPicPr>
          <p:cNvPr id="205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8D33BBD-6950-F2BB-68CA-598486BE6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684" y="10267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C30C3F83-292F-F800-2595-BE308C77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84" y="24364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0AAAAED7-9245-D642-06FC-6FA380800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090" y="2330292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11938183-04E2-A175-9132-2009C0938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340" y="24364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99CBCDC-AF85-94BE-E6FF-367239559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645" y="53701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4">
            <a:extLst>
              <a:ext uri="{FF2B5EF4-FFF2-40B4-BE49-F238E27FC236}">
                <a16:creationId xmlns:a16="http://schemas.microsoft.com/office/drawing/2014/main" id="{CAC95602-23C4-FA85-1D21-39C156A407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2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9FFD45-554B-37D1-877A-6327315F7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5350"/>
            <a:ext cx="12191999" cy="5992173"/>
          </a:xfrm>
          <a:prstGeom prst="rect">
            <a:avLst/>
          </a:prstGeom>
        </p:spPr>
      </p:pic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A33B501A-5DDB-092C-C6A0-220837D9E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35" y="564753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3FB1AC5D-F21C-264E-A745-40F3516AA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5" y="5409411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F92194B9-8D12-0E7B-F29C-EE38ECE60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60" y="5307811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3EF693B-FD30-0FAC-EAC2-C2EC75856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5" y="4183359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5E2A3ECE-B136-FCAB-D0B2-F76C0938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691" y="266811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9DE82EB-89C3-019F-C673-E73E2FC79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979" y="3381376"/>
            <a:ext cx="140490" cy="13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AAD8075-3E3C-9D9F-038B-1644B94E6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60" y="101076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1CA7167E-C9DF-7886-2CDA-2A470FD9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28" y="1115537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DAF98995-1F31-3A0B-4AA6-281126EA5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64" y="1231025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Номер слайда 4">
            <a:extLst>
              <a:ext uri="{FF2B5EF4-FFF2-40B4-BE49-F238E27FC236}">
                <a16:creationId xmlns:a16="http://schemas.microsoft.com/office/drawing/2014/main" id="{917C6D42-AB7D-2DDE-9178-9D9AC0FF8B3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9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FDB424-B845-33EB-BEBC-73D320B0F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09626"/>
            <a:ext cx="12191998" cy="6048374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1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24E0AD5-062A-9A15-0098-2CF964CAB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86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40E1C40-68C4-F6D3-F905-178E2A70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361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4B72D81-0648-38D9-76D6-385D2BE5E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36" y="552211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6100C58B-695B-E11B-A6C2-8ECBFAA9A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36" y="3762215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847B8106-77AA-5F0C-8366-399A49F1A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024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D835A113-785A-B04F-8D96-43407A689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861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2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442B4E-FA8C-A4D7-5378-24A75AFC0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392"/>
            <a:ext cx="12192000" cy="59938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30351" y="899690"/>
            <a:ext cx="5748528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6165342" y="799106"/>
            <a:ext cx="5904738" cy="3078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 сервера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клиентском проекте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таблицы базы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Около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классов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основных и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служебных)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31259"/>
            <a:ext cx="12192000" cy="559074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сопровождение и учёт образовательного процесса;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аналитику образовательной деятельности.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Система введена в опытную эксплуатацию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200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2D6EB3-DD69-CEB5-0982-A6F167D7B244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2669432" y="4389279"/>
            <a:ext cx="6853135" cy="2274924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4150587" y="5465333"/>
            <a:ext cx="4333042" cy="1262382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A16C0-AB2E-EA63-0834-5AEDE05B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" y="-101889"/>
            <a:ext cx="12191999" cy="91713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работы ОРГАНИЗАЦИИ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A86E8DF-DDE6-8EB4-CC34-11C97EBE46A7}"/>
              </a:ext>
            </a:extLst>
          </p:cNvPr>
          <p:cNvSpPr/>
          <p:nvPr/>
        </p:nvSpPr>
        <p:spPr>
          <a:xfrm>
            <a:off x="4333138" y="1166702"/>
            <a:ext cx="7694435" cy="5462571"/>
          </a:xfrm>
          <a:prstGeom prst="roundRect">
            <a:avLst>
              <a:gd name="adj" fmla="val 2773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ru-RU" dirty="0"/>
              <a:t>Отдел «РШТ»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4E12285-EABC-2D16-3C21-1CF7DFEDF737}"/>
              </a:ext>
            </a:extLst>
          </p:cNvPr>
          <p:cNvSpPr/>
          <p:nvPr/>
        </p:nvSpPr>
        <p:spPr>
          <a:xfrm>
            <a:off x="173254" y="1949416"/>
            <a:ext cx="1588167" cy="154726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Внешняя организация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7FA21C7C-6CEC-75DF-4379-AE3913FF5097}"/>
              </a:ext>
            </a:extLst>
          </p:cNvPr>
          <p:cNvSpPr/>
          <p:nvPr/>
        </p:nvSpPr>
        <p:spPr>
          <a:xfrm>
            <a:off x="1796878" y="2278241"/>
            <a:ext cx="2482514" cy="43313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Входящий документ</a:t>
            </a:r>
          </a:p>
        </p:txBody>
      </p:sp>
      <p:sp>
        <p:nvSpPr>
          <p:cNvPr id="8" name="Стрелка: влево 7">
            <a:extLst>
              <a:ext uri="{FF2B5EF4-FFF2-40B4-BE49-F238E27FC236}">
                <a16:creationId xmlns:a16="http://schemas.microsoft.com/office/drawing/2014/main" id="{34CB6419-0521-052C-4B2A-FB6693DC3F26}"/>
              </a:ext>
            </a:extLst>
          </p:cNvPr>
          <p:cNvSpPr/>
          <p:nvPr/>
        </p:nvSpPr>
        <p:spPr>
          <a:xfrm>
            <a:off x="1773765" y="2768809"/>
            <a:ext cx="2505627" cy="43313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Исходящий документ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7CED9F1-A501-D71D-7A08-EC9204898B58}"/>
              </a:ext>
            </a:extLst>
          </p:cNvPr>
          <p:cNvSpPr/>
          <p:nvPr/>
        </p:nvSpPr>
        <p:spPr>
          <a:xfrm>
            <a:off x="4626148" y="1693684"/>
            <a:ext cx="1838423" cy="7079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обр. деятельности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4CE72C73-C5E4-EF8D-88D5-8ECA60E915FD}"/>
              </a:ext>
            </a:extLst>
          </p:cNvPr>
          <p:cNvSpPr/>
          <p:nvPr/>
        </p:nvSpPr>
        <p:spPr>
          <a:xfrm>
            <a:off x="7489740" y="1312938"/>
            <a:ext cx="4347644" cy="2079846"/>
          </a:xfrm>
          <a:prstGeom prst="roundRect">
            <a:avLst>
              <a:gd name="adj" fmla="val 48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Учебная группа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185F0E6-94F5-1AFE-B78C-2EDD98C9716C}"/>
              </a:ext>
            </a:extLst>
          </p:cNvPr>
          <p:cNvSpPr/>
          <p:nvPr/>
        </p:nvSpPr>
        <p:spPr>
          <a:xfrm>
            <a:off x="7604743" y="1721014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B832113C-D398-662F-5FEE-637FA2BB850C}"/>
              </a:ext>
            </a:extLst>
          </p:cNvPr>
          <p:cNvSpPr/>
          <p:nvPr/>
        </p:nvSpPr>
        <p:spPr>
          <a:xfrm>
            <a:off x="7604743" y="3017366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401DB659-F5B6-68EB-68D0-79D06AA2AB2C}"/>
              </a:ext>
            </a:extLst>
          </p:cNvPr>
          <p:cNvSpPr/>
          <p:nvPr/>
        </p:nvSpPr>
        <p:spPr>
          <a:xfrm>
            <a:off x="7593888" y="2691187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F3C8BDE-805A-F69B-59A5-8C64682A98CA}"/>
              </a:ext>
            </a:extLst>
          </p:cNvPr>
          <p:cNvSpPr/>
          <p:nvPr/>
        </p:nvSpPr>
        <p:spPr>
          <a:xfrm>
            <a:off x="7586437" y="2036115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192A7DC7-EC00-94BF-D438-E0C73C4440F8}"/>
              </a:ext>
            </a:extLst>
          </p:cNvPr>
          <p:cNvSpPr/>
          <p:nvPr/>
        </p:nvSpPr>
        <p:spPr>
          <a:xfrm>
            <a:off x="7596520" y="2358656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6" name="Стрелка: влево-вправо 15">
            <a:extLst>
              <a:ext uri="{FF2B5EF4-FFF2-40B4-BE49-F238E27FC236}">
                <a16:creationId xmlns:a16="http://schemas.microsoft.com/office/drawing/2014/main" id="{3234F737-AF53-D2C9-42C3-0403E7A8B133}"/>
              </a:ext>
            </a:extLst>
          </p:cNvPr>
          <p:cNvSpPr/>
          <p:nvPr/>
        </p:nvSpPr>
        <p:spPr>
          <a:xfrm>
            <a:off x="6478897" y="1919015"/>
            <a:ext cx="1003944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86408572-19BB-70E8-D9C1-0DCC7E23591C}"/>
              </a:ext>
            </a:extLst>
          </p:cNvPr>
          <p:cNvSpPr/>
          <p:nvPr/>
        </p:nvSpPr>
        <p:spPr>
          <a:xfrm>
            <a:off x="4646996" y="3239782"/>
            <a:ext cx="1838424" cy="8162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</a:t>
            </a:r>
            <a:r>
              <a:rPr lang="ru-RU" dirty="0" err="1"/>
              <a:t>осн</a:t>
            </a:r>
            <a:r>
              <a:rPr lang="ru-RU" dirty="0"/>
              <a:t>. деятельности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3C5BFD3E-DC2E-0756-C6A0-9D94216EF74F}"/>
              </a:ext>
            </a:extLst>
          </p:cNvPr>
          <p:cNvSpPr/>
          <p:nvPr/>
        </p:nvSpPr>
        <p:spPr>
          <a:xfrm>
            <a:off x="9589126" y="4581525"/>
            <a:ext cx="2225649" cy="1005102"/>
          </a:xfrm>
          <a:prstGeom prst="roundRect">
            <a:avLst>
              <a:gd name="adj" fmla="val 48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Команда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D2D509B3-25CC-2112-E928-64DD618DDC7C}"/>
              </a:ext>
            </a:extLst>
          </p:cNvPr>
          <p:cNvSpPr/>
          <p:nvPr/>
        </p:nvSpPr>
        <p:spPr>
          <a:xfrm>
            <a:off x="4640472" y="4705159"/>
            <a:ext cx="1838424" cy="7079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участии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D59350F1-0F2D-19DE-8D0D-651C6A3A72F2}"/>
              </a:ext>
            </a:extLst>
          </p:cNvPr>
          <p:cNvSpPr/>
          <p:nvPr/>
        </p:nvSpPr>
        <p:spPr>
          <a:xfrm>
            <a:off x="9863583" y="5243696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F7DFB47B-0440-9763-EE09-1A03374C755A}"/>
              </a:ext>
            </a:extLst>
          </p:cNvPr>
          <p:cNvSpPr/>
          <p:nvPr/>
        </p:nvSpPr>
        <p:spPr>
          <a:xfrm>
            <a:off x="9863584" y="4940471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23" name="Стрелка: влево-вправо 22">
            <a:extLst>
              <a:ext uri="{FF2B5EF4-FFF2-40B4-BE49-F238E27FC236}">
                <a16:creationId xmlns:a16="http://schemas.microsoft.com/office/drawing/2014/main" id="{48DE71ED-49BF-A7F1-79C5-2AFE9D1AB24E}"/>
              </a:ext>
            </a:extLst>
          </p:cNvPr>
          <p:cNvSpPr/>
          <p:nvPr/>
        </p:nvSpPr>
        <p:spPr>
          <a:xfrm>
            <a:off x="8625175" y="4938830"/>
            <a:ext cx="936604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4622007A-8B1F-8359-88ED-1067EB116CC0}"/>
              </a:ext>
            </a:extLst>
          </p:cNvPr>
          <p:cNvSpPr/>
          <p:nvPr/>
        </p:nvSpPr>
        <p:spPr>
          <a:xfrm>
            <a:off x="402163" y="4776366"/>
            <a:ext cx="1759512" cy="7079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Мероприятие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10A8063F-FDE8-F6CC-EEC5-2AF8A3A7B339}"/>
              </a:ext>
            </a:extLst>
          </p:cNvPr>
          <p:cNvSpPr/>
          <p:nvPr/>
        </p:nvSpPr>
        <p:spPr>
          <a:xfrm>
            <a:off x="4605298" y="6001652"/>
            <a:ext cx="1880122" cy="4255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Мероприятие</a:t>
            </a:r>
          </a:p>
        </p:txBody>
      </p:sp>
      <p:sp>
        <p:nvSpPr>
          <p:cNvPr id="26" name="Стрелка: влево 25">
            <a:extLst>
              <a:ext uri="{FF2B5EF4-FFF2-40B4-BE49-F238E27FC236}">
                <a16:creationId xmlns:a16="http://schemas.microsoft.com/office/drawing/2014/main" id="{2168D62A-7128-914C-5337-39F0E656AA95}"/>
              </a:ext>
            </a:extLst>
          </p:cNvPr>
          <p:cNvSpPr/>
          <p:nvPr/>
        </p:nvSpPr>
        <p:spPr>
          <a:xfrm>
            <a:off x="2158233" y="4990633"/>
            <a:ext cx="2467915" cy="240632"/>
          </a:xfrm>
          <a:prstGeom prst="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: вверх 26">
            <a:extLst>
              <a:ext uri="{FF2B5EF4-FFF2-40B4-BE49-F238E27FC236}">
                <a16:creationId xmlns:a16="http://schemas.microsoft.com/office/drawing/2014/main" id="{F2EFE7DB-8DA5-6CE1-E051-D4E2E504141C}"/>
              </a:ext>
            </a:extLst>
          </p:cNvPr>
          <p:cNvSpPr/>
          <p:nvPr/>
        </p:nvSpPr>
        <p:spPr>
          <a:xfrm>
            <a:off x="5445384" y="5413134"/>
            <a:ext cx="228600" cy="562509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Крест 28">
            <a:extLst>
              <a:ext uri="{FF2B5EF4-FFF2-40B4-BE49-F238E27FC236}">
                <a16:creationId xmlns:a16="http://schemas.microsoft.com/office/drawing/2014/main" id="{34AB0F57-6195-5ADB-DB12-414C54DD5C55}"/>
              </a:ext>
            </a:extLst>
          </p:cNvPr>
          <p:cNvSpPr/>
          <p:nvPr/>
        </p:nvSpPr>
        <p:spPr>
          <a:xfrm rot="2700000">
            <a:off x="6448145" y="1528384"/>
            <a:ext cx="1000124" cy="1012249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Крест 30">
            <a:extLst>
              <a:ext uri="{FF2B5EF4-FFF2-40B4-BE49-F238E27FC236}">
                <a16:creationId xmlns:a16="http://schemas.microsoft.com/office/drawing/2014/main" id="{8B2AFAD8-F88E-2F2E-473E-5F7127B8E94E}"/>
              </a:ext>
            </a:extLst>
          </p:cNvPr>
          <p:cNvSpPr/>
          <p:nvPr/>
        </p:nvSpPr>
        <p:spPr>
          <a:xfrm rot="2700000">
            <a:off x="8843777" y="4817305"/>
            <a:ext cx="506186" cy="495043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Крест 31">
            <a:extLst>
              <a:ext uri="{FF2B5EF4-FFF2-40B4-BE49-F238E27FC236}">
                <a16:creationId xmlns:a16="http://schemas.microsoft.com/office/drawing/2014/main" id="{6CAC5F0F-BEAA-0E80-4561-7CE1F62557C4}"/>
              </a:ext>
            </a:extLst>
          </p:cNvPr>
          <p:cNvSpPr/>
          <p:nvPr/>
        </p:nvSpPr>
        <p:spPr>
          <a:xfrm rot="2700000">
            <a:off x="2790913" y="4604824"/>
            <a:ext cx="1000124" cy="1012249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E1E7D4AF-C948-8447-7467-669C3DD42497}"/>
              </a:ext>
            </a:extLst>
          </p:cNvPr>
          <p:cNvSpPr/>
          <p:nvPr/>
        </p:nvSpPr>
        <p:spPr>
          <a:xfrm>
            <a:off x="373602" y="3923738"/>
            <a:ext cx="1759511" cy="4255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Сертификат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A75A9605-957C-8296-0D1E-25F805A667F7}"/>
              </a:ext>
            </a:extLst>
          </p:cNvPr>
          <p:cNvSpPr/>
          <p:nvPr/>
        </p:nvSpPr>
        <p:spPr>
          <a:xfrm>
            <a:off x="9646031" y="5975643"/>
            <a:ext cx="2168744" cy="4255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Сертификат</a:t>
            </a:r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17AF500-B8AF-858D-5FD8-D85CB2A3ABEB}"/>
              </a:ext>
            </a:extLst>
          </p:cNvPr>
          <p:cNvSpPr/>
          <p:nvPr/>
        </p:nvSpPr>
        <p:spPr>
          <a:xfrm rot="10800000">
            <a:off x="5445384" y="4046147"/>
            <a:ext cx="214062" cy="641249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325F83F7-7F85-A781-B825-0DB6BD6FB09D}"/>
              </a:ext>
            </a:extLst>
          </p:cNvPr>
          <p:cNvSpPr/>
          <p:nvPr/>
        </p:nvSpPr>
        <p:spPr>
          <a:xfrm>
            <a:off x="1102239" y="4357895"/>
            <a:ext cx="214062" cy="418471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Крест 29">
            <a:extLst>
              <a:ext uri="{FF2B5EF4-FFF2-40B4-BE49-F238E27FC236}">
                <a16:creationId xmlns:a16="http://schemas.microsoft.com/office/drawing/2014/main" id="{B4118F45-42F9-C3A5-E28A-1B5C8619D74D}"/>
              </a:ext>
            </a:extLst>
          </p:cNvPr>
          <p:cNvSpPr/>
          <p:nvPr/>
        </p:nvSpPr>
        <p:spPr>
          <a:xfrm rot="2700000">
            <a:off x="5311575" y="4195491"/>
            <a:ext cx="491993" cy="489651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8658EFE-D05D-0AC9-AEEB-E950AB003727}"/>
              </a:ext>
            </a:extLst>
          </p:cNvPr>
          <p:cNvSpPr/>
          <p:nvPr/>
        </p:nvSpPr>
        <p:spPr>
          <a:xfrm>
            <a:off x="7489740" y="3891262"/>
            <a:ext cx="2124222" cy="44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Учебный план</a:t>
            </a:r>
          </a:p>
        </p:txBody>
      </p:sp>
      <p:sp>
        <p:nvSpPr>
          <p:cNvPr id="7" name="Стрелка: вверх 6">
            <a:extLst>
              <a:ext uri="{FF2B5EF4-FFF2-40B4-BE49-F238E27FC236}">
                <a16:creationId xmlns:a16="http://schemas.microsoft.com/office/drawing/2014/main" id="{2E6233FC-F493-3E4D-B072-F38808FDC2B0}"/>
              </a:ext>
            </a:extLst>
          </p:cNvPr>
          <p:cNvSpPr/>
          <p:nvPr/>
        </p:nvSpPr>
        <p:spPr>
          <a:xfrm>
            <a:off x="8333152" y="3403441"/>
            <a:ext cx="228600" cy="485645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Крест 17">
            <a:extLst>
              <a:ext uri="{FF2B5EF4-FFF2-40B4-BE49-F238E27FC236}">
                <a16:creationId xmlns:a16="http://schemas.microsoft.com/office/drawing/2014/main" id="{9801C679-E3D8-8FC0-2E8B-D1CA5B53FE20}"/>
              </a:ext>
            </a:extLst>
          </p:cNvPr>
          <p:cNvSpPr/>
          <p:nvPr/>
        </p:nvSpPr>
        <p:spPr>
          <a:xfrm rot="2700000">
            <a:off x="8196892" y="3408038"/>
            <a:ext cx="506186" cy="495043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: влево-вправо 27">
            <a:extLst>
              <a:ext uri="{FF2B5EF4-FFF2-40B4-BE49-F238E27FC236}">
                <a16:creationId xmlns:a16="http://schemas.microsoft.com/office/drawing/2014/main" id="{FCD80419-951D-EB70-52D6-8C4CD0EDDE0A}"/>
              </a:ext>
            </a:extLst>
          </p:cNvPr>
          <p:cNvSpPr/>
          <p:nvPr/>
        </p:nvSpPr>
        <p:spPr>
          <a:xfrm>
            <a:off x="6511121" y="6094119"/>
            <a:ext cx="3050658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65866FC6-0F75-6F88-C14D-949BF2704214}"/>
              </a:ext>
            </a:extLst>
          </p:cNvPr>
          <p:cNvSpPr/>
          <p:nvPr/>
        </p:nvSpPr>
        <p:spPr>
          <a:xfrm>
            <a:off x="5414468" y="2414514"/>
            <a:ext cx="214062" cy="807505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Крест 36">
            <a:extLst>
              <a:ext uri="{FF2B5EF4-FFF2-40B4-BE49-F238E27FC236}">
                <a16:creationId xmlns:a16="http://schemas.microsoft.com/office/drawing/2014/main" id="{45D83681-41DA-5AAE-AD9C-B8E2AB2DC25B}"/>
              </a:ext>
            </a:extLst>
          </p:cNvPr>
          <p:cNvSpPr/>
          <p:nvPr/>
        </p:nvSpPr>
        <p:spPr>
          <a:xfrm rot="2700000">
            <a:off x="5141188" y="5315600"/>
            <a:ext cx="808341" cy="810403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ABBA6822-062B-F2D4-A0A9-2AE4FC2E9474}"/>
              </a:ext>
            </a:extLst>
          </p:cNvPr>
          <p:cNvSpPr/>
          <p:nvPr/>
        </p:nvSpPr>
        <p:spPr>
          <a:xfrm>
            <a:off x="7174864" y="4705159"/>
            <a:ext cx="1422964" cy="6767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Акт об участии</a:t>
            </a:r>
          </a:p>
        </p:txBody>
      </p:sp>
      <p:sp>
        <p:nvSpPr>
          <p:cNvPr id="41" name="Стрелка: влево-вправо 40">
            <a:extLst>
              <a:ext uri="{FF2B5EF4-FFF2-40B4-BE49-F238E27FC236}">
                <a16:creationId xmlns:a16="http://schemas.microsoft.com/office/drawing/2014/main" id="{B0D570E9-5C08-F562-C154-F9D86D5C4F74}"/>
              </a:ext>
            </a:extLst>
          </p:cNvPr>
          <p:cNvSpPr/>
          <p:nvPr/>
        </p:nvSpPr>
        <p:spPr>
          <a:xfrm>
            <a:off x="6498056" y="4938830"/>
            <a:ext cx="657794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Крест 41">
            <a:extLst>
              <a:ext uri="{FF2B5EF4-FFF2-40B4-BE49-F238E27FC236}">
                <a16:creationId xmlns:a16="http://schemas.microsoft.com/office/drawing/2014/main" id="{3FD3637B-C8F7-65C1-79A2-0287BE28E144}"/>
              </a:ext>
            </a:extLst>
          </p:cNvPr>
          <p:cNvSpPr/>
          <p:nvPr/>
        </p:nvSpPr>
        <p:spPr>
          <a:xfrm rot="2700000">
            <a:off x="6582820" y="4800969"/>
            <a:ext cx="506186" cy="495043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Крест 42">
            <a:extLst>
              <a:ext uri="{FF2B5EF4-FFF2-40B4-BE49-F238E27FC236}">
                <a16:creationId xmlns:a16="http://schemas.microsoft.com/office/drawing/2014/main" id="{70370F9F-7B6A-63A1-3944-9B90E67DE1E4}"/>
              </a:ext>
            </a:extLst>
          </p:cNvPr>
          <p:cNvSpPr/>
          <p:nvPr/>
        </p:nvSpPr>
        <p:spPr>
          <a:xfrm rot="2700000">
            <a:off x="5272081" y="2480377"/>
            <a:ext cx="506186" cy="495043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Крест 43">
            <a:extLst>
              <a:ext uri="{FF2B5EF4-FFF2-40B4-BE49-F238E27FC236}">
                <a16:creationId xmlns:a16="http://schemas.microsoft.com/office/drawing/2014/main" id="{5E350FDF-A7B5-3964-E095-4DE6C9E9A21C}"/>
              </a:ext>
            </a:extLst>
          </p:cNvPr>
          <p:cNvSpPr/>
          <p:nvPr/>
        </p:nvSpPr>
        <p:spPr>
          <a:xfrm rot="2700000">
            <a:off x="7572670" y="5689685"/>
            <a:ext cx="1000124" cy="1012249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Номер слайда 4">
            <a:extLst>
              <a:ext uri="{FF2B5EF4-FFF2-40B4-BE49-F238E27FC236}">
                <a16:creationId xmlns:a16="http://schemas.microsoft.com/office/drawing/2014/main" id="{DD4AB5E6-99E9-4C2A-A56D-D9DBCD1A3F70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E995FE50-2628-E377-4D83-9982FF503C2F}"/>
              </a:ext>
            </a:extLst>
          </p:cNvPr>
          <p:cNvSpPr/>
          <p:nvPr/>
        </p:nvSpPr>
        <p:spPr>
          <a:xfrm>
            <a:off x="10023473" y="1366384"/>
            <a:ext cx="1725237" cy="637603"/>
          </a:xfrm>
          <a:prstGeom prst="roundRect">
            <a:avLst>
              <a:gd name="adj" fmla="val 48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Урок</a:t>
            </a: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7ED2DCE4-EF19-A045-5889-390C0B739881}"/>
              </a:ext>
            </a:extLst>
          </p:cNvPr>
          <p:cNvSpPr/>
          <p:nvPr/>
        </p:nvSpPr>
        <p:spPr>
          <a:xfrm>
            <a:off x="10124621" y="1702283"/>
            <a:ext cx="1495222" cy="24063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Явка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DFE1ED03-B38A-D022-9A01-B7D6CD62C3D6}"/>
              </a:ext>
            </a:extLst>
          </p:cNvPr>
          <p:cNvSpPr/>
          <p:nvPr/>
        </p:nvSpPr>
        <p:spPr>
          <a:xfrm>
            <a:off x="10023472" y="2072947"/>
            <a:ext cx="1725237" cy="673044"/>
          </a:xfrm>
          <a:prstGeom prst="roundRect">
            <a:avLst>
              <a:gd name="adj" fmla="val 48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Урок</a:t>
            </a: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DACB3229-55A7-E5DF-962B-E7858F34D192}"/>
              </a:ext>
            </a:extLst>
          </p:cNvPr>
          <p:cNvSpPr/>
          <p:nvPr/>
        </p:nvSpPr>
        <p:spPr>
          <a:xfrm>
            <a:off x="10124621" y="2439924"/>
            <a:ext cx="1495222" cy="24063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Явка</a:t>
            </a: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BC5673A9-89F4-385A-4E7E-F4855D3F66F0}"/>
              </a:ext>
            </a:extLst>
          </p:cNvPr>
          <p:cNvSpPr/>
          <p:nvPr/>
        </p:nvSpPr>
        <p:spPr>
          <a:xfrm>
            <a:off x="10072889" y="2928344"/>
            <a:ext cx="1675819" cy="379746"/>
          </a:xfrm>
          <a:prstGeom prst="roundRect">
            <a:avLst>
              <a:gd name="adj" fmla="val 48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Сертификат</a:t>
            </a:r>
          </a:p>
        </p:txBody>
      </p:sp>
      <p:sp>
        <p:nvSpPr>
          <p:cNvPr id="51" name="Стрелка: влево-вправо 50">
            <a:extLst>
              <a:ext uri="{FF2B5EF4-FFF2-40B4-BE49-F238E27FC236}">
                <a16:creationId xmlns:a16="http://schemas.microsoft.com/office/drawing/2014/main" id="{23B9363B-F4F1-0153-A15F-390581127628}"/>
              </a:ext>
            </a:extLst>
          </p:cNvPr>
          <p:cNvSpPr/>
          <p:nvPr/>
        </p:nvSpPr>
        <p:spPr>
          <a:xfrm>
            <a:off x="9410945" y="3014691"/>
            <a:ext cx="646041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D13D9103-8594-CE46-CD78-6EDB08EE9DB3}"/>
              </a:ext>
            </a:extLst>
          </p:cNvPr>
          <p:cNvSpPr/>
          <p:nvPr/>
        </p:nvSpPr>
        <p:spPr>
          <a:xfrm>
            <a:off x="711963" y="815246"/>
            <a:ext cx="10768073" cy="588977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5000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обработано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9000 документов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  <a:endParaRPr lang="ru-RU" sz="2200" kern="1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обучающиеся были представлены на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657 мероприятиях 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по всей России;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400050" lvl="1" indent="0" algn="just">
              <a:lnSpc>
                <a:spcPct val="150000"/>
              </a:lnSpc>
              <a:buNone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Сформированы: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групп;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200 конкурсных команд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НЕАВТОМАТИЗИРОВАННЫЕ ПРОЦЕССЫ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endParaRPr lang="ru-RU" sz="2000" kern="1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061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30" grpId="0" animBg="1"/>
      <p:bldP spid="18" grpId="0" animBg="1"/>
      <p:bldP spid="37" grpId="0" animBg="1"/>
      <p:bldP spid="42" grpId="0" animBg="1"/>
      <p:bldP spid="43" grpId="0" animBg="1"/>
      <p:bldP spid="44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FF78D-AB0F-F464-E3EA-C4BAA4D89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Общая документация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D01BF9-90FF-1077-6DF2-841F60C9B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1">
            <a:extLst>
              <a:ext uri="{FF2B5EF4-FFF2-40B4-BE49-F238E27FC236}">
                <a16:creationId xmlns:a16="http://schemas.microsoft.com/office/drawing/2014/main" id="{B3FDEB60-BAB1-DD28-64DB-F297D9A0D3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auto">
          <a:xfrm>
            <a:off x="-32749" y="1318662"/>
            <a:ext cx="12224749" cy="5539338"/>
          </a:xfrm>
          <a:prstGeom prst="rect">
            <a:avLst/>
          </a:prstGeom>
        </p:spPr>
      </p:pic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7760A3C1-D078-4BF6-88F9-A2D4F475E99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10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5F82F-1EB5-583F-6A4F-D81FA709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749808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Приказы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9E9281-6987-B9AF-B3B0-20591D33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9886795" cy="356078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Приказы об основной деятельности</a:t>
            </a:r>
            <a:endParaRPr lang="ru-RU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Приказы об участии в мероприятиях </a:t>
            </a:r>
            <a:r>
              <a:rPr lang="ru-RU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Приказы об образовательной деятельности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48DFE9E-B9E5-4E98-94BE-4CE8F6B50D4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29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FC944-AA6C-8CE9-0186-40A325E8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64922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Приказы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413F64-981A-AE63-4414-C85AA58B8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CDA395-BF6D-9DBF-AE5A-0CEDBBB96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5616"/>
            <a:ext cx="12192000" cy="5542384"/>
          </a:xfrm>
          <a:prstGeom prst="rect">
            <a:avLst/>
          </a:prstGeom>
        </p:spPr>
      </p:pic>
      <p:sp>
        <p:nvSpPr>
          <p:cNvPr id="9" name="Номер слайда 4">
            <a:extLst>
              <a:ext uri="{FF2B5EF4-FFF2-40B4-BE49-F238E27FC236}">
                <a16:creationId xmlns:a16="http://schemas.microsoft.com/office/drawing/2014/main" id="{40ABE5CA-600F-43F4-92F8-63651BBE98A1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0D809-BD8F-4A15-3BDB-DD1E6866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4922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Приказы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9C5426-0DCF-B700-F9C6-024E3CFEE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77BAAA-C3E6-AA6C-9A15-B07043572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482"/>
            <a:ext cx="12192000" cy="5537518"/>
          </a:xfrm>
          <a:prstGeom prst="rect">
            <a:avLst/>
          </a:prstGeom>
        </p:spPr>
      </p:pic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7BF231A7-F420-4885-8CE0-83C1B27A4F65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47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803B131-B6E8-54DB-EC97-5FA46DD6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713232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Приказы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B3D352-5F95-AC5D-98E7-8C17E9C49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0442C6B-4C46-C071-36EF-A8AABCFAF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02229"/>
            <a:ext cx="12191999" cy="5355770"/>
          </a:xfrm>
          <a:prstGeom prst="rect">
            <a:avLst/>
          </a:prstGeom>
        </p:spPr>
      </p:pic>
      <p:sp>
        <p:nvSpPr>
          <p:cNvPr id="10" name="Номер слайда 4">
            <a:extLst>
              <a:ext uri="{FF2B5EF4-FFF2-40B4-BE49-F238E27FC236}">
                <a16:creationId xmlns:a16="http://schemas.microsoft.com/office/drawing/2014/main" id="{5327A7E1-BA84-4365-8526-5BF586AAAF7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35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307012"/>
              </p:ext>
            </p:extLst>
          </p:nvPr>
        </p:nvGraphicFramePr>
        <p:xfrm>
          <a:off x="-9144" y="1527048"/>
          <a:ext cx="12201144" cy="533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709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390759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1992302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3415374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учебных и внеучебных мероприятий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образовательного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административного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1347</TotalTime>
  <Words>612</Words>
  <Application>Microsoft Office PowerPoint</Application>
  <PresentationFormat>Широкоэкранный</PresentationFormat>
  <Paragraphs>151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Aptos</vt:lpstr>
      <vt:lpstr>Arial</vt:lpstr>
      <vt:lpstr>Calibri</vt:lpstr>
      <vt:lpstr>Calibri Light</vt:lpstr>
      <vt:lpstr>Symbol</vt:lpstr>
      <vt:lpstr>Tahoma</vt:lpstr>
      <vt:lpstr>Times New Roman</vt:lpstr>
      <vt:lpstr>Небесная</vt:lpstr>
      <vt:lpstr>ПРАКТИКА  «Автоматизация СОПРОВОЖДЕНИЯ образовательного процесса в организации Региональный школьный технопарк»</vt:lpstr>
      <vt:lpstr>Введение</vt:lpstr>
      <vt:lpstr>Структура работы ОРГАНИЗАЦИИ</vt:lpstr>
      <vt:lpstr>Предметная область: Общая документация</vt:lpstr>
      <vt:lpstr>Предметная область: Приказы</vt:lpstr>
      <vt:lpstr>Предметная область: Приказы</vt:lpstr>
      <vt:lpstr>Предметная область: Приказы</vt:lpstr>
      <vt:lpstr>Предметная область: Приказы</vt:lpstr>
      <vt:lpstr>Обзор аналогов </vt:lpstr>
      <vt:lpstr>Цель и задачи</vt:lpstr>
      <vt:lpstr>Диаграмма вариантов использования</vt:lpstr>
      <vt:lpstr>Презентация PowerPoint</vt:lpstr>
      <vt:lpstr>ИНФОЛОГИЧЕСКАЯ МОДЕЛЬ СИСТЕМЫ</vt:lpstr>
      <vt:lpstr>ИНФОЛОГИЧЕСКАЯ МОДЕЛЬ СИСТЕМЫ</vt:lpstr>
      <vt:lpstr>ИНФОЛОГИЧЕСКАЯ МОДЕЛЬ СИСТЕМЫ</vt:lpstr>
      <vt:lpstr>Презентация PowerPoint</vt:lpstr>
      <vt:lpstr>СВЕДЕНИЯ О проекте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57</cp:revision>
  <dcterms:created xsi:type="dcterms:W3CDTF">2024-12-19T16:39:57Z</dcterms:created>
  <dcterms:modified xsi:type="dcterms:W3CDTF">2025-03-23T17:40:44Z</dcterms:modified>
</cp:coreProperties>
</file>