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_rels/slideMaster1.xml.rels" ContentType="application/vnd.openxmlformats-package.relationship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_rels/slideLayout1.xml.rels" ContentType="application/vnd.openxmlformats-package.relationships+xml"/>
  <Override PartName="/ppt/slideLayouts/_rels/slideLayout2.xml.rels" ContentType="application/vnd.openxmlformats-package.relationships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_rels/slide5.xml.rels" ContentType="application/vnd.openxmlformats-package.relationships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  <p:sldId id="257" r:id="rId4"/>
    <p:sldId id="258" r:id="rId5"/>
    <p:sldId id="259" r:id="rId6"/>
    <p:sldId id="260" r:id="rId7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3A8BFC8-37EF-4133-B61C-41FEEA1EF7C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Обычны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94673A-BBF0-4605-93FF-4E497A484BF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ru-RU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Для правки текста заглавия щёлкните мышью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3200" spc="-1" strike="noStrike">
                <a:solidFill>
                  <a:srgbClr val="000000"/>
                </a:solidFill>
                <a:latin typeface="Arial"/>
              </a:rPr>
              <a:t>Для правки структуры щёлкните мышью</a:t>
            </a: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800" spc="-1" strike="noStrike">
                <a:solidFill>
                  <a:srgbClr val="000000"/>
                </a:solidFill>
                <a:latin typeface="Arial"/>
              </a:rPr>
              <a:t>Второй уровень структуры</a:t>
            </a:r>
            <a:endParaRPr b="0" lang="ru-RU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400" spc="-1" strike="noStrike">
                <a:solidFill>
                  <a:srgbClr val="000000"/>
                </a:solidFill>
                <a:latin typeface="Arial"/>
              </a:rPr>
              <a:t>Третий уровень структуры</a:t>
            </a:r>
            <a:endParaRPr b="0" lang="ru-RU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Четвёртый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Пятый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Шестой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ru-RU" sz="2000" spc="-1" strike="noStrike">
                <a:solidFill>
                  <a:srgbClr val="000000"/>
                </a:solidFill>
                <a:latin typeface="Arial"/>
              </a:rPr>
              <a:t>Седьмой уровень структуры</a:t>
            </a:r>
            <a:endParaRPr b="0" lang="ru-RU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dt" idx="1"/>
          </p:nvPr>
        </p:nvSpPr>
        <p:spPr>
          <a:xfrm>
            <a:off x="50400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&lt;дата/время&gt;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ftr" idx="2"/>
          </p:nvPr>
        </p:nvSpPr>
        <p:spPr>
          <a:xfrm>
            <a:off x="3447360" y="5165280"/>
            <a:ext cx="319500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ct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ctr">
              <a:buNone/>
            </a:pPr>
            <a:r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&lt;нижний колонтитул&gt;</a:t>
            </a:r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sldNum" idx="3"/>
          </p:nvPr>
        </p:nvSpPr>
        <p:spPr>
          <a:xfrm>
            <a:off x="7227360" y="5165280"/>
            <a:ext cx="2348280" cy="3906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ru-RU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7ACA677D-8E69-4928-A777-DA73BD5B9ADF}" type="slidenum">
              <a:rPr b="0" lang="ru-RU" sz="1400" spc="-1" strike="noStrike">
                <a:solidFill>
                  <a:srgbClr val="000000"/>
                </a:solidFill>
                <a:latin typeface="Times New Roman"/>
              </a:rPr>
              <a:t>&lt;номер&gt;</a:t>
            </a:fld>
            <a:endParaRPr b="0" lang="ru-RU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Введение</a:t>
            </a:r>
            <a:br>
              <a:rPr sz="4400"/>
            </a:b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4000" y="74160"/>
            <a:ext cx="9071640" cy="1250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Акстуальность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Цели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title"/>
          </p:nvPr>
        </p:nvSpPr>
        <p:spPr>
          <a:xfrm>
            <a:off x="504000" y="226080"/>
            <a:ext cx="9071640" cy="9464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ru-RU" sz="4400" spc="-1" strike="noStrike">
                <a:solidFill>
                  <a:srgbClr val="000000"/>
                </a:solidFill>
                <a:latin typeface="Arial"/>
              </a:rPr>
              <a:t>Назначение</a:t>
            </a:r>
            <a:endParaRPr b="0" lang="ru-RU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ru-RU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LibreOffice/24.2.5.2$Windows_X86_64 LibreOffice_project/bffef4ea93e59bebbeaf7f431bb02b1a39ee8a59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2024-10-05T18:28:30Z</dcterms:created>
  <dc:creator/>
  <dc:description/>
  <dc:language>ru-RU</dc:language>
  <cp:lastModifiedBy/>
  <dcterms:modified xsi:type="dcterms:W3CDTF">2024-10-05T18:31:11Z</dcterms:modified>
  <cp:revision>1</cp:revision>
  <dc:subject/>
  <dc:title/>
</cp:coreProperties>
</file>