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70" r:id="rId8"/>
    <p:sldId id="265" r:id="rId9"/>
    <p:sldId id="259" r:id="rId10"/>
    <p:sldId id="267" r:id="rId11"/>
    <p:sldId id="260" r:id="rId12"/>
    <p:sldId id="264" r:id="rId13"/>
    <p:sldId id="271" r:id="rId14"/>
    <p:sldId id="272" r:id="rId15"/>
    <p:sldId id="274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 архитектура автоматизированных систем»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планирования образовательного процесса в организации «Региональный школьный технопарк»»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ЛАПТЕВ ВАЛЕРИЙ ВИКТОРОВИЧ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планирование образовательного и административный процесс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3618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18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186758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556325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3514066845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Разрабатываемая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898F4-A952-823E-4DA5-08E59AF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13E97-45D5-206B-474C-543005F6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Входные данные: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выбор пунктов меню.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  Выходные данные: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сгенерированные документы в различных форматах;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файлы, полученные от пользователей.</a:t>
            </a:r>
          </a:p>
          <a:p>
            <a:pPr algn="just">
              <a:spcBef>
                <a:spcPts val="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выполнения курсового проекта проектированию были решены следующие задачи: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рабочий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информационной системы: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4DB7-F091-EE41-9BEF-BF6549F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3E48C-5D97-7D29-5B11-FBFC370D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548467" cy="419548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Левитин А. В. Алгоритмы. Введение в разработку и анализ — 2006.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Белов С.В., Лаптев В.В., Морозов А.В.,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Толасова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Мамлеева А.Р. Требования к оформлению студенческих работ. / АГТУ – Астрахань, 2019.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 структуры данных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Грокаем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алгоритмы. Иллюстрированное пособие для программистов и любопытствующих”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Адитья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Бхаргава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Издательство: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Литрес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“Чистый код. Создание, анализ и рефакторинг” Мартин Роберт С. Издательство: Питер (2022)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Скляр "Изучаем PHP 7. Руководство по созданию веб-сайтов".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Сборник рецептов» Автор: Макаров А. (2012).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D94F-D533-2196-84C1-24D4245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2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7669"/>
            <a:ext cx="8946541" cy="4869090"/>
          </a:xfrm>
        </p:spPr>
        <p:txBody>
          <a:bodyPr/>
          <a:lstStyle/>
          <a:p>
            <a:pPr indent="0" algn="just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2000" b="0" strike="noStrike" spc="-1" dirty="0">
                <a:latin typeface="Times New Roman"/>
                <a:ea typeface="DejaVu Sans"/>
              </a:rPr>
              <a:t>	</a:t>
            </a:r>
            <a:r>
              <a:rPr lang="ru-RU" sz="2000" b="0" strike="noStrike" spc="-1" dirty="0"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499202" y="4964187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70125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«Региональный школьный технопарк» в рамках образовательного процесса в течение учебного года проводит приёмные кампании и летние смены для школьников. Это приводит к созданию огромного объёма данных, которые необходимо хранить и обрабатывать. Так 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За 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период времени с 2018 по 2024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год были образованы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определяют участие технопарка и его учеников в различных научных, культурных и спортивных мероприятиях. Они могут касаться как внутренней организации мероприятий (конкурсов, выставок, олимпиад), так и внешнего сотрудничества с другими учреждениями. Основная цель — активное участие учеников в разнообразных событиях для повышения их навыков, расширения кругозора и развития социальных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разработки информационной системы для организации "Региональный школьный технопарк" заключается в создании эффективной информационной системы, способной обеспечить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708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Liberation Serif</vt:lpstr>
      <vt:lpstr>Symbol</vt:lpstr>
      <vt:lpstr>Times New Roman</vt:lpstr>
      <vt:lpstr>Wingdings 3</vt:lpstr>
      <vt:lpstr>Ион</vt:lpstr>
      <vt:lpstr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vt:lpstr>
      <vt:lpstr>Введение</vt:lpstr>
      <vt:lpstr>Проблема</vt:lpstr>
      <vt:lpstr>Проблема</vt:lpstr>
      <vt:lpstr>Предметная область</vt:lpstr>
      <vt:lpstr>Предметная область</vt:lpstr>
      <vt:lpstr>Предметная область</vt:lpstr>
      <vt:lpstr>Предметная область</vt:lpstr>
      <vt:lpstr>Цель</vt:lpstr>
      <vt:lpstr>Задачи</vt:lpstr>
      <vt:lpstr>Назначение</vt:lpstr>
      <vt:lpstr>Обзор аналогов </vt:lpstr>
      <vt:lpstr>Диаграмма вариантов использования</vt:lpstr>
      <vt:lpstr>Форматы данных</vt:lpstr>
      <vt:lpstr>Заключение</vt:lpstr>
      <vt:lpstr>Список использованной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20</cp:revision>
  <dcterms:created xsi:type="dcterms:W3CDTF">2024-12-19T16:39:57Z</dcterms:created>
  <dcterms:modified xsi:type="dcterms:W3CDTF">2024-12-25T16:37:20Z</dcterms:modified>
</cp:coreProperties>
</file>