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3462D5-841B-4B49-92DA-B4C75FC70F1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A4E1A3-A070-4E9E-86DB-2CD0AECFCAC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7BC12B-A4C2-4730-8177-A62DF4A33AF5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1973160"/>
            <a:ext cx="9071640" cy="123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200" b="1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РЕФЕРАТ</a:t>
            </a:r>
            <a:endParaRPr lang="ru-RU" sz="2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«Принципы построения систем связи нового поколения (NGN)»</a:t>
            </a:r>
            <a:endParaRPr lang="ru-RU" sz="2200" b="1" strike="noStrike" spc="-1" dirty="0">
              <a:solidFill>
                <a:srgbClr val="000000"/>
              </a:solidFill>
              <a:latin typeface="Times New Roman"/>
            </a:endParaRPr>
          </a:p>
          <a:p>
            <a:pPr indent="0" algn="ctr">
              <a:buNone/>
            </a:pP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по дисциплине </a:t>
            </a:r>
            <a:br>
              <a:rPr sz="2200" dirty="0"/>
            </a:b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«Сопровождение автоматизированных систем»</a:t>
            </a:r>
            <a:endParaRPr lang="ru-RU" sz="2200" b="1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7200000" y="4140000"/>
            <a:ext cx="2880000" cy="15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500" b="0" strike="noStrike" spc="-1">
                <a:solidFill>
                  <a:srgbClr val="000000"/>
                </a:solidFill>
                <a:latin typeface="Times New Roman"/>
              </a:rPr>
              <a:t>Реферат выполнил</a:t>
            </a:r>
            <a:br>
              <a:rPr sz="1500"/>
            </a:br>
            <a:r>
              <a:rPr lang="ru-RU" sz="1500" b="0" strike="noStrike" spc="-1">
                <a:solidFill>
                  <a:srgbClr val="000000"/>
                </a:solidFill>
                <a:latin typeface="Times New Roman"/>
              </a:rPr>
              <a:t>обучающийся группы ДИНРб-41</a:t>
            </a:r>
            <a:br>
              <a:rPr sz="1500"/>
            </a:br>
            <a:r>
              <a:rPr lang="ru-RU" sz="1500" b="0" strike="noStrike" spc="-1">
                <a:solidFill>
                  <a:srgbClr val="000000"/>
                </a:solidFill>
                <a:latin typeface="Times New Roman"/>
              </a:rPr>
              <a:t>Кузургалиев Р.А.</a:t>
            </a:r>
          </a:p>
          <a:p>
            <a:pPr indent="0">
              <a:buNone/>
            </a:pPr>
            <a:r>
              <a:rPr lang="ru-RU" sz="1500" b="0" strike="noStrike" spc="-1">
                <a:solidFill>
                  <a:srgbClr val="000000"/>
                </a:solidFill>
                <a:latin typeface="Times New Roman"/>
              </a:rPr>
              <a:t>Руководитель </a:t>
            </a:r>
            <a:br>
              <a:rPr sz="1500"/>
            </a:br>
            <a:r>
              <a:rPr lang="ru-RU" sz="1500" b="0" strike="noStrike" spc="-1">
                <a:solidFill>
                  <a:srgbClr val="000000"/>
                </a:solidFill>
                <a:latin typeface="Times New Roman"/>
              </a:rPr>
              <a:t>доцент, к.т.н. Осовский А.В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Пример использовании технологии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Softswitch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Рисунок 30"/>
          <p:cNvPicPr/>
          <p:nvPr/>
        </p:nvPicPr>
        <p:blipFill>
          <a:blip r:embed="rId2"/>
          <a:stretch/>
        </p:blipFill>
        <p:spPr>
          <a:xfrm>
            <a:off x="540000" y="1324440"/>
            <a:ext cx="9000000" cy="434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34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Введение</a:t>
            </a: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68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	Современным абонентам инфокоммуникационных услуг требуется широкий класс разных служб и приложений, предполагающий большое разнообразие протоколов, технологий и скоростей передачи. В существующей ситуации на рынке инфокоммуникационных услуг сети перегружены. Большие эксплуатационные затраты подталкивают операторов к поиску решений таких, как «сети следующего поколения» NGN.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Терминология</a:t>
            </a: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44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	Сеть следующего поколения (NGN) – это сеть с пакетной коммутацией, способная обеспечить пользователей разнообразными узкополосными и широкополосными услугами, включая услуги телефонной связи, основанная на широкополосной сети с пакетной технологией транспортировки, обеспечивающей необходимое качество услуг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QoS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(Quality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of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Service), в которой функции, связанные с предоставлением услуг, не зависят от технологий транспортировки информации. 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Базовая эталонная модель NGN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2"/>
          <a:stretch/>
        </p:blipFill>
        <p:spPr>
          <a:xfrm>
            <a:off x="540000" y="1326600"/>
            <a:ext cx="9197280" cy="371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Уровни архитектуры NGN</a:t>
            </a:r>
          </a:p>
        </p:txBody>
      </p:sp>
      <p:pic>
        <p:nvPicPr>
          <p:cNvPr id="20" name="Рисунок 19"/>
          <p:cNvPicPr/>
          <p:nvPr/>
        </p:nvPicPr>
        <p:blipFill>
          <a:blip r:embed="rId2"/>
          <a:stretch/>
        </p:blipFill>
        <p:spPr>
          <a:xfrm>
            <a:off x="3230640" y="1354680"/>
            <a:ext cx="3429360" cy="386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8000"/>
              </a:lnSpc>
              <a:spcBef>
                <a:spcPts val="2115"/>
              </a:spcBef>
              <a:spcAft>
                <a:spcPts val="1060"/>
              </a:spcAft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Softswitch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Softswitch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является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программным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обеспечением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производящим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как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маршрутизацию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каналов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VoIP-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телефонии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так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являющимся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самостоятельным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VoIP-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сервером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Данное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ПО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может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использоваться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как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специализированном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устройстве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так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на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отдельном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сервере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либо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Times New Roman"/>
                <a:ea typeface="Calibri"/>
              </a:rPr>
              <a:t>кластере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Архитектура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Softswitch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Рисунок 24"/>
          <p:cNvPicPr/>
          <p:nvPr/>
        </p:nvPicPr>
        <p:blipFill>
          <a:blip r:embed="rId2"/>
          <a:stretch/>
        </p:blipFill>
        <p:spPr>
          <a:xfrm>
            <a:off x="2567160" y="1326600"/>
            <a:ext cx="4952520" cy="3752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79707-F075-6384-3C89-752D433E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strike="noStrike" spc="-1" dirty="0">
                <a:solidFill>
                  <a:srgbClr val="000000"/>
                </a:solidFill>
                <a:latin typeface="Arial"/>
              </a:rPr>
              <a:t>Логическая модель </a:t>
            </a:r>
            <a:r>
              <a:rPr lang="ru-RU" b="0" strike="noStrike" spc="-1" dirty="0" err="1">
                <a:solidFill>
                  <a:srgbClr val="000000"/>
                </a:solidFill>
                <a:latin typeface="Arial"/>
              </a:rPr>
              <a:t>Softswitch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8C34E-3C8A-EAC9-19F1-6E8CD358CC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4000" y="1326600"/>
            <a:ext cx="9071640" cy="43439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Логическая модель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Softswitch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является стандартизированной. Ниже перечислены уровни (иногда их называют еще функциональные плоскости) логической модели программного коммутатора: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Транспортный уровень — включает в себя меда-шлюзы, шлюзы сигнализации, коммутаторы и маршрутизаторы.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Уровень сигнализации — включает контроллеры шлюзов сигнализации и контроллеры сеансов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гейткиперы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Уровень приложения — включает в себя контроллеры медиа-шлюзов.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Уровень обслуживания — отдельный уровень, обрабатывающий абонентские данные и обеспечивающий поддержку биллинговых операций.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889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Логическая модель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Softswitch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Рисунок 27"/>
          <p:cNvPicPr/>
          <p:nvPr/>
        </p:nvPicPr>
        <p:blipFill>
          <a:blip r:embed="rId2"/>
          <a:stretch/>
        </p:blipFill>
        <p:spPr>
          <a:xfrm>
            <a:off x="571680" y="1117440"/>
            <a:ext cx="8943480" cy="455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294</Words>
  <Application>Microsoft Office PowerPoint</Application>
  <PresentationFormat>Произвольный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Wingdings</vt:lpstr>
      <vt:lpstr>Office</vt:lpstr>
      <vt:lpstr>РЕФЕРАТ «Принципы построения систем связи нового поколения (NGN)» по дисциплине  «Сопровождение автоматизированных систем»</vt:lpstr>
      <vt:lpstr>Введение</vt:lpstr>
      <vt:lpstr>Терминология</vt:lpstr>
      <vt:lpstr>Базовая эталонная модель NGN</vt:lpstr>
      <vt:lpstr>Уровни архитектуры NGN</vt:lpstr>
      <vt:lpstr>Softswitch</vt:lpstr>
      <vt:lpstr>Архитектура Softswitch</vt:lpstr>
      <vt:lpstr>Логическая модель Softswitch</vt:lpstr>
      <vt:lpstr>Логическая модель Softswitch</vt:lpstr>
      <vt:lpstr>Пример использовании технологии Softswitch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Радмир Кузургалиев</cp:lastModifiedBy>
  <cp:revision>5</cp:revision>
  <dcterms:created xsi:type="dcterms:W3CDTF">2024-12-01T12:38:42Z</dcterms:created>
  <dcterms:modified xsi:type="dcterms:W3CDTF">2024-12-17T14:01:11Z</dcterms:modified>
  <dc:language>ru-RU</dc:language>
</cp:coreProperties>
</file>