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09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9831" autoAdjust="0"/>
  </p:normalViewPr>
  <p:slideViewPr>
    <p:cSldViewPr snapToGrid="0">
      <p:cViewPr varScale="1">
        <p:scale>
          <a:sx n="99" d="100"/>
          <a:sy n="99" d="100"/>
        </p:scale>
        <p:origin x="1368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Данном слайде показаны форматы входных и выходных данных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2150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 слайде изображена контекстная диаграмма разрабатываемой системы с входными и выходными данными. Система получает на вход данные об образовательном процессе. Система должна работать в рамках Федеральных законов №152 и №273 о персональных данных и образовании, а также нормативных документах РШТ. Выходными данными являются различные виды генерируемой документации.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24.06.2025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600077"/>
            <a:ext cx="5986915" cy="62579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1080046-2BB3-597D-5802-40BAD0053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410" y="1785144"/>
            <a:ext cx="6986588" cy="5046387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635" y="600076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3099" y="600075"/>
            <a:ext cx="6276975" cy="626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09D8DD-ED56-6AF9-423B-B5A9D3D2D1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903" y="499784"/>
            <a:ext cx="7138852" cy="6357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475E812-1E4C-B77F-AE62-A2BA13B6F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42846" y="499784"/>
            <a:ext cx="6416884" cy="63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048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 БЕЗОПАСНОСТЬ</a:t>
            </a: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50 классов содержат около 300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Веб-браузер клиента: Firefox версии 41.0 и выше, Google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45.0 и выше.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скорость входящего и исходящего подключения: 1 Мбит/с.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Научные труды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12970</TotalTime>
  <Words>1629</Words>
  <Application>Microsoft Office PowerPoint</Application>
  <PresentationFormat>Широкоэкранный</PresentationFormat>
  <Paragraphs>313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РАЗРАБОТАННЫЕ ИНТЕРФЕЙСЫ</vt:lpstr>
      <vt:lpstr>БЕЗОПАСНОСТЬ</vt:lpstr>
      <vt:lpstr>СВЕДЕНИЯ О проекте</vt:lpstr>
      <vt:lpstr>Системные требования</vt:lpstr>
      <vt:lpstr>Заключение</vt:lpstr>
      <vt:lpstr>Научные труды</vt:lpstr>
      <vt:lpstr>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237</cp:revision>
  <dcterms:created xsi:type="dcterms:W3CDTF">2024-12-19T16:39:57Z</dcterms:created>
  <dcterms:modified xsi:type="dcterms:W3CDTF">2025-06-24T16:01:53Z</dcterms:modified>
</cp:coreProperties>
</file>