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процентов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15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711962" y="862475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5000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≈15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197734" y="3874067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9850596" y="2311277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905875" y="2806383"/>
            <a:ext cx="429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9039225" y="3301490"/>
            <a:ext cx="41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1617</TotalTime>
  <Words>793</Words>
  <Application>Microsoft Office PowerPoint</Application>
  <PresentationFormat>Широкоэкранный</PresentationFormat>
  <Paragraphs>202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68</cp:revision>
  <dcterms:created xsi:type="dcterms:W3CDTF">2024-12-19T16:39:57Z</dcterms:created>
  <dcterms:modified xsi:type="dcterms:W3CDTF">2025-04-02T18:15:12Z</dcterms:modified>
</cp:coreProperties>
</file>