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8"/>
  </p:notesMasterIdLst>
  <p:sldIdLst>
    <p:sldId id="256" r:id="rId2"/>
    <p:sldId id="266" r:id="rId3"/>
    <p:sldId id="297" r:id="rId4"/>
    <p:sldId id="304" r:id="rId5"/>
    <p:sldId id="264" r:id="rId6"/>
    <p:sldId id="300" r:id="rId7"/>
    <p:sldId id="296" r:id="rId8"/>
    <p:sldId id="271" r:id="rId9"/>
    <p:sldId id="285" r:id="rId10"/>
    <p:sldId id="302" r:id="rId11"/>
    <p:sldId id="309" r:id="rId12"/>
    <p:sldId id="286" r:id="rId13"/>
    <p:sldId id="289" r:id="rId14"/>
    <p:sldId id="274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4"/>
            <a:ext cx="12191998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588034" y="658368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62C47A-CBCF-3698-9E47-C537F80F472F}"/>
              </a:ext>
            </a:extLst>
          </p:cNvPr>
          <p:cNvSpPr/>
          <p:nvPr/>
        </p:nvSpPr>
        <p:spPr>
          <a:xfrm>
            <a:off x="7146" y="568856"/>
            <a:ext cx="12192000" cy="6289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D75C12-CC36-9841-6413-ECCE16A64916}"/>
              </a:ext>
            </a:extLst>
          </p:cNvPr>
          <p:cNvSpPr/>
          <p:nvPr/>
        </p:nvSpPr>
        <p:spPr>
          <a:xfrm>
            <a:off x="781789" y="1004260"/>
            <a:ext cx="1014358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учебной группе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2C6605-4A59-5070-6290-362157F2EA27}"/>
              </a:ext>
            </a:extLst>
          </p:cNvPr>
          <p:cNvSpPr/>
          <p:nvPr/>
        </p:nvSpPr>
        <p:spPr>
          <a:xfrm>
            <a:off x="2149541" y="2739167"/>
            <a:ext cx="1151557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преподавателя и учениках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71BE71-918C-E6B3-6F87-104438DFBE71}"/>
              </a:ext>
            </a:extLst>
          </p:cNvPr>
          <p:cNvSpPr/>
          <p:nvPr/>
        </p:nvSpPr>
        <p:spPr>
          <a:xfrm>
            <a:off x="1375820" y="1850760"/>
            <a:ext cx="1294893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образовательной программы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4629AD-E90D-C40F-8917-5F7D81D6B51B}"/>
              </a:ext>
            </a:extLst>
          </p:cNvPr>
          <p:cNvSpPr/>
          <p:nvPr/>
        </p:nvSpPr>
        <p:spPr>
          <a:xfrm>
            <a:off x="2870304" y="3586587"/>
            <a:ext cx="1014358" cy="439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расписания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4B0F4E1-C1FE-B2EA-F592-203E2BA5AEB5}"/>
              </a:ext>
            </a:extLst>
          </p:cNvPr>
          <p:cNvSpPr/>
          <p:nvPr/>
        </p:nvSpPr>
        <p:spPr>
          <a:xfrm>
            <a:off x="3632386" y="4124954"/>
            <a:ext cx="1093082" cy="4338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явок/отметок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CE43EEC-C8DC-A008-DBD4-6B04ECECCE3B}"/>
              </a:ext>
            </a:extLst>
          </p:cNvPr>
          <p:cNvSpPr/>
          <p:nvPr/>
        </p:nvSpPr>
        <p:spPr>
          <a:xfrm>
            <a:off x="8628408" y="5524214"/>
            <a:ext cx="929624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приказа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015AC76-9BEC-FB9C-4A8C-86A9C38F8C95}"/>
              </a:ext>
            </a:extLst>
          </p:cNvPr>
          <p:cNvSpPr/>
          <p:nvPr/>
        </p:nvSpPr>
        <p:spPr>
          <a:xfrm>
            <a:off x="5591985" y="4960585"/>
            <a:ext cx="1174688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ответственных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C0729A4-B7B5-ECE7-7D35-239630F0D1E9}"/>
              </a:ext>
            </a:extLst>
          </p:cNvPr>
          <p:cNvSpPr/>
          <p:nvPr/>
        </p:nvSpPr>
        <p:spPr>
          <a:xfrm>
            <a:off x="4385048" y="4676767"/>
            <a:ext cx="952690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 о приказе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DF7F739-C1FD-CBE8-5F1D-ABA49E51148A}"/>
              </a:ext>
            </a:extLst>
          </p:cNvPr>
          <p:cNvSpPr/>
          <p:nvPr/>
        </p:nvSpPr>
        <p:spPr>
          <a:xfrm>
            <a:off x="7993294" y="3375010"/>
            <a:ext cx="1474237" cy="8089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 о мероприятии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C0BD934-39BC-34EB-969B-B591E57ED0D0}"/>
              </a:ext>
            </a:extLst>
          </p:cNvPr>
          <p:cNvSpPr/>
          <p:nvPr/>
        </p:nvSpPr>
        <p:spPr>
          <a:xfrm>
            <a:off x="9913823" y="3412287"/>
            <a:ext cx="1258029" cy="7404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актов участия и выбор обучающихся</a:t>
            </a:r>
          </a:p>
        </p:txBody>
      </p:sp>
      <p:sp>
        <p:nvSpPr>
          <p:cNvPr id="72" name="Блок-схема: решение 71">
            <a:extLst>
              <a:ext uri="{FF2B5EF4-FFF2-40B4-BE49-F238E27FC236}">
                <a16:creationId xmlns:a16="http://schemas.microsoft.com/office/drawing/2014/main" id="{37175416-CB65-C365-EAB4-D290BA750C9B}"/>
              </a:ext>
            </a:extLst>
          </p:cNvPr>
          <p:cNvSpPr/>
          <p:nvPr/>
        </p:nvSpPr>
        <p:spPr>
          <a:xfrm>
            <a:off x="7048625" y="4885074"/>
            <a:ext cx="1415580" cy="788437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приказа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F90E51FC-299A-381F-5BC6-0F33712F48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1364095"/>
            <a:ext cx="78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Соединитель: уступ 266">
            <a:extLst>
              <a:ext uri="{FF2B5EF4-FFF2-40B4-BE49-F238E27FC236}">
                <a16:creationId xmlns:a16="http://schemas.microsoft.com/office/drawing/2014/main" id="{AB7E0D0C-D49D-C2E9-96D3-FD6A1B3E0A06}"/>
              </a:ext>
            </a:extLst>
          </p:cNvPr>
          <p:cNvCxnSpPr>
            <a:stCxn id="28" idx="3"/>
          </p:cNvCxnSpPr>
          <p:nvPr/>
        </p:nvCxnSpPr>
        <p:spPr>
          <a:xfrm flipV="1">
            <a:off x="4725468" y="4341890"/>
            <a:ext cx="7466532" cy="1"/>
          </a:xfrm>
          <a:prstGeom prst="bentConnector3">
            <a:avLst>
              <a:gd name="adj1" fmla="val 49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Соединитель: уступ 268">
            <a:extLst>
              <a:ext uri="{FF2B5EF4-FFF2-40B4-BE49-F238E27FC236}">
                <a16:creationId xmlns:a16="http://schemas.microsoft.com/office/drawing/2014/main" id="{C47C0A4E-6F8E-D90C-6FE1-5BD18D56E1E1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1089062" y="1923836"/>
            <a:ext cx="486665" cy="86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Соединитель: уступ 270">
            <a:extLst>
              <a:ext uri="{FF2B5EF4-FFF2-40B4-BE49-F238E27FC236}">
                <a16:creationId xmlns:a16="http://schemas.microsoft.com/office/drawing/2014/main" id="{EB8BED3B-646F-492E-7046-AFEFB0A92F7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822118" y="2771579"/>
            <a:ext cx="528572" cy="126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Соединитель: уступ 272">
            <a:extLst>
              <a:ext uri="{FF2B5EF4-FFF2-40B4-BE49-F238E27FC236}">
                <a16:creationId xmlns:a16="http://schemas.microsoft.com/office/drawing/2014/main" id="{DE190BB0-8C59-BC25-0E4B-3A06675D5C58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 rot="16200000" flipH="1">
            <a:off x="2624091" y="3560066"/>
            <a:ext cx="347443" cy="144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Соединитель: уступ 274">
            <a:extLst>
              <a:ext uri="{FF2B5EF4-FFF2-40B4-BE49-F238E27FC236}">
                <a16:creationId xmlns:a16="http://schemas.microsoft.com/office/drawing/2014/main" id="{AB4ECA4A-E45D-4034-53DE-B82B3EA3DCED}"/>
              </a:ext>
            </a:extLst>
          </p:cNvPr>
          <p:cNvCxnSpPr>
            <a:stCxn id="28" idx="2"/>
            <a:endCxn id="35" idx="1"/>
          </p:cNvCxnSpPr>
          <p:nvPr/>
        </p:nvCxnSpPr>
        <p:spPr>
          <a:xfrm rot="16200000" flipH="1">
            <a:off x="4063074" y="4674679"/>
            <a:ext cx="437827" cy="206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Соединитель: уступ 276">
            <a:extLst>
              <a:ext uri="{FF2B5EF4-FFF2-40B4-BE49-F238E27FC236}">
                <a16:creationId xmlns:a16="http://schemas.microsoft.com/office/drawing/2014/main" id="{20D376C5-61E7-5ABF-459D-8574FD65F22A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3346975" y="4056479"/>
            <a:ext cx="315919" cy="254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id="{9877D847-80EF-A94E-5CFD-695EE53CD37C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5337738" y="4996654"/>
            <a:ext cx="254247" cy="283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Соединитель: уступ 283">
            <a:extLst>
              <a:ext uri="{FF2B5EF4-FFF2-40B4-BE49-F238E27FC236}">
                <a16:creationId xmlns:a16="http://schemas.microsoft.com/office/drawing/2014/main" id="{1CF2C1A2-AAF0-0CEB-F727-938B68551A06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 flipV="1">
            <a:off x="6766673" y="5279293"/>
            <a:ext cx="281952" cy="1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Соединитель: уступ 290">
            <a:extLst>
              <a:ext uri="{FF2B5EF4-FFF2-40B4-BE49-F238E27FC236}">
                <a16:creationId xmlns:a16="http://schemas.microsoft.com/office/drawing/2014/main" id="{9473E35A-9F87-2936-6B7E-8A2316C358A2}"/>
              </a:ext>
            </a:extLst>
          </p:cNvPr>
          <p:cNvCxnSpPr>
            <a:cxnSpLocks/>
            <a:stCxn id="72" idx="0"/>
            <a:endCxn id="36" idx="1"/>
          </p:cNvCxnSpPr>
          <p:nvPr/>
        </p:nvCxnSpPr>
        <p:spPr>
          <a:xfrm rot="5400000" flipH="1" flipV="1">
            <a:off x="7322052" y="4213833"/>
            <a:ext cx="1105604" cy="23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Соединитель: уступ 292">
            <a:extLst>
              <a:ext uri="{FF2B5EF4-FFF2-40B4-BE49-F238E27FC236}">
                <a16:creationId xmlns:a16="http://schemas.microsoft.com/office/drawing/2014/main" id="{BFBAF834-2138-BAE5-3D04-ED6383F1A2BB}"/>
              </a:ext>
            </a:extLst>
          </p:cNvPr>
          <p:cNvCxnSpPr>
            <a:stCxn id="72" idx="2"/>
            <a:endCxn id="33" idx="1"/>
          </p:cNvCxnSpPr>
          <p:nvPr/>
        </p:nvCxnSpPr>
        <p:spPr>
          <a:xfrm rot="16200000" flipH="1">
            <a:off x="8107116" y="5322809"/>
            <a:ext cx="170590" cy="871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Соединитель: уступ 294">
            <a:extLst>
              <a:ext uri="{FF2B5EF4-FFF2-40B4-BE49-F238E27FC236}">
                <a16:creationId xmlns:a16="http://schemas.microsoft.com/office/drawing/2014/main" id="{7AE0EF12-E3EB-1441-E209-353FDD7CCC51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9467531" y="3779470"/>
            <a:ext cx="446292" cy="3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EA1378C4-CC4C-B4B6-08FE-99492F4D4EA2}"/>
              </a:ext>
            </a:extLst>
          </p:cNvPr>
          <p:cNvSpPr/>
          <p:nvPr/>
        </p:nvSpPr>
        <p:spPr>
          <a:xfrm>
            <a:off x="10078025" y="5194300"/>
            <a:ext cx="929624" cy="1298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групп и участников</a:t>
            </a:r>
          </a:p>
        </p:txBody>
      </p:sp>
      <p:cxnSp>
        <p:nvCxnSpPr>
          <p:cNvPr id="300" name="Прямая со стрелкой 299">
            <a:extLst>
              <a:ext uri="{FF2B5EF4-FFF2-40B4-BE49-F238E27FC236}">
                <a16:creationId xmlns:a16="http://schemas.microsoft.com/office/drawing/2014/main" id="{938FA592-C29C-CC53-AAC1-683F93E3A1E2}"/>
              </a:ext>
            </a:extLst>
          </p:cNvPr>
          <p:cNvCxnSpPr>
            <a:cxnSpLocks/>
            <a:stCxn id="33" idx="3"/>
            <a:endCxn id="298" idx="1"/>
          </p:cNvCxnSpPr>
          <p:nvPr/>
        </p:nvCxnSpPr>
        <p:spPr>
          <a:xfrm flipV="1">
            <a:off x="9558032" y="5843586"/>
            <a:ext cx="519993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Соединитель: уступ 302">
            <a:extLst>
              <a:ext uri="{FF2B5EF4-FFF2-40B4-BE49-F238E27FC236}">
                <a16:creationId xmlns:a16="http://schemas.microsoft.com/office/drawing/2014/main" id="{646C06E4-B70A-F80C-9C34-AA1713BE9D60}"/>
              </a:ext>
            </a:extLst>
          </p:cNvPr>
          <p:cNvCxnSpPr>
            <a:cxnSpLocks/>
          </p:cNvCxnSpPr>
          <p:nvPr/>
        </p:nvCxnSpPr>
        <p:spPr>
          <a:xfrm>
            <a:off x="11022825" y="6317233"/>
            <a:ext cx="1184351" cy="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Соединитель: уступ 305">
            <a:extLst>
              <a:ext uri="{FF2B5EF4-FFF2-40B4-BE49-F238E27FC236}">
                <a16:creationId xmlns:a16="http://schemas.microsoft.com/office/drawing/2014/main" id="{6893F564-F2E7-3D33-177D-D5ADCC32872B}"/>
              </a:ext>
            </a:extLst>
          </p:cNvPr>
          <p:cNvCxnSpPr>
            <a:cxnSpLocks/>
          </p:cNvCxnSpPr>
          <p:nvPr/>
        </p:nvCxnSpPr>
        <p:spPr>
          <a:xfrm>
            <a:off x="11013766" y="5390807"/>
            <a:ext cx="1179211" cy="9671"/>
          </a:xfrm>
          <a:prstGeom prst="bentConnector3">
            <a:avLst>
              <a:gd name="adj1" fmla="val 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393B9B16-AA64-AAEE-C2BE-7F5CFC27DF6D}"/>
              </a:ext>
            </a:extLst>
          </p:cNvPr>
          <p:cNvSpPr txBox="1"/>
          <p:nvPr/>
        </p:nvSpPr>
        <p:spPr>
          <a:xfrm>
            <a:off x="11292776" y="4064891"/>
            <a:ext cx="93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Эл.Журнал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id="{087FFA04-0AE7-7D83-7928-EE882E9B23B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1171851" y="3782504"/>
            <a:ext cx="1026000" cy="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E6B37E-AD67-ED5D-4424-C566B23662BA}"/>
              </a:ext>
            </a:extLst>
          </p:cNvPr>
          <p:cNvSpPr txBox="1"/>
          <p:nvPr/>
        </p:nvSpPr>
        <p:spPr>
          <a:xfrm>
            <a:off x="11295718" y="5123479"/>
            <a:ext cx="93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72F4DEB-D340-C09F-A523-28ED8B71EAB1}"/>
              </a:ext>
            </a:extLst>
          </p:cNvPr>
          <p:cNvSpPr txBox="1"/>
          <p:nvPr/>
        </p:nvSpPr>
        <p:spPr>
          <a:xfrm>
            <a:off x="11171852" y="6051349"/>
            <a:ext cx="98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163B979-E3F6-0321-7E70-BDC2A404D44B}"/>
              </a:ext>
            </a:extLst>
          </p:cNvPr>
          <p:cNvSpPr txBox="1"/>
          <p:nvPr/>
        </p:nvSpPr>
        <p:spPr>
          <a:xfrm>
            <a:off x="11439292" y="3512407"/>
            <a:ext cx="72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</a:t>
            </a:r>
          </a:p>
        </p:txBody>
      </p:sp>
      <p:cxnSp>
        <p:nvCxnSpPr>
          <p:cNvPr id="346" name="Соединитель: уступ 345">
            <a:extLst>
              <a:ext uri="{FF2B5EF4-FFF2-40B4-BE49-F238E27FC236}">
                <a16:creationId xmlns:a16="http://schemas.microsoft.com/office/drawing/2014/main" id="{128B4E3E-12B1-4405-0330-6CF908E74F6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84662" y="3806280"/>
            <a:ext cx="8307338" cy="907734"/>
          </a:xfrm>
          <a:prstGeom prst="bentConnector3">
            <a:avLst>
              <a:gd name="adj1" fmla="val 21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AE663805-8386-84E2-E456-F9183FF6AD0F}"/>
              </a:ext>
            </a:extLst>
          </p:cNvPr>
          <p:cNvSpPr txBox="1"/>
          <p:nvPr/>
        </p:nvSpPr>
        <p:spPr>
          <a:xfrm>
            <a:off x="10145973" y="4472608"/>
            <a:ext cx="208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Календарно-учебный график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DF502F8A-DB85-7AB5-824F-56C489640F2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542838" y="568855"/>
            <a:ext cx="0" cy="28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Соединитель: уступ 380">
            <a:extLst>
              <a:ext uri="{FF2B5EF4-FFF2-40B4-BE49-F238E27FC236}">
                <a16:creationId xmlns:a16="http://schemas.microsoft.com/office/drawing/2014/main" id="{7B5EE3DB-C9D9-3EDE-ACFB-B77B6626C058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640166" y="1654012"/>
            <a:ext cx="21703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Соединитель: уступ 384">
            <a:extLst>
              <a:ext uri="{FF2B5EF4-FFF2-40B4-BE49-F238E27FC236}">
                <a16:creationId xmlns:a16="http://schemas.microsoft.com/office/drawing/2014/main" id="{0650F4B3-AEC3-EF3D-5D68-0701E71AC0AB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380589" y="1208082"/>
            <a:ext cx="1285356" cy="12700"/>
          </a:xfrm>
          <a:prstGeom prst="bentConnector3">
            <a:avLst>
              <a:gd name="adj1" fmla="val -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9D144948-2F2F-0488-DB20-2F0807C9652D}"/>
              </a:ext>
            </a:extLst>
          </p:cNvPr>
          <p:cNvSpPr txBox="1"/>
          <p:nvPr/>
        </p:nvSpPr>
        <p:spPr>
          <a:xfrm rot="16200000">
            <a:off x="10060308" y="1217379"/>
            <a:ext cx="70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ФЗ-152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2BEDB51B-F253-2D15-9164-235CDA0D1BCD}"/>
              </a:ext>
            </a:extLst>
          </p:cNvPr>
          <p:cNvSpPr txBox="1"/>
          <p:nvPr/>
        </p:nvSpPr>
        <p:spPr>
          <a:xfrm rot="16200000">
            <a:off x="2498738" y="1155012"/>
            <a:ext cx="7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ФЗ-152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CF2025B-6824-C1F7-C051-1297354A5713}"/>
              </a:ext>
            </a:extLst>
          </p:cNvPr>
          <p:cNvSpPr txBox="1"/>
          <p:nvPr/>
        </p:nvSpPr>
        <p:spPr>
          <a:xfrm rot="16200000">
            <a:off x="1738815" y="1155013"/>
            <a:ext cx="71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ФЗ-273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E01A3801-7CAE-E253-051C-CB2EA446E4F8}"/>
              </a:ext>
            </a:extLst>
          </p:cNvPr>
          <p:cNvCxnSpPr>
            <a:cxnSpLocks/>
          </p:cNvCxnSpPr>
          <p:nvPr/>
        </p:nvCxnSpPr>
        <p:spPr>
          <a:xfrm>
            <a:off x="6179329" y="568855"/>
            <a:ext cx="0" cy="43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30984D58-D43A-4D7B-5C65-4457D8E1B3D2}"/>
              </a:ext>
            </a:extLst>
          </p:cNvPr>
          <p:cNvSpPr txBox="1"/>
          <p:nvPr/>
        </p:nvSpPr>
        <p:spPr>
          <a:xfrm rot="16200000">
            <a:off x="5728832" y="1149288"/>
            <a:ext cx="113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Устав «РШТ»</a:t>
            </a:r>
          </a:p>
        </p:txBody>
      </p:sp>
      <p:cxnSp>
        <p:nvCxnSpPr>
          <p:cNvPr id="405" name="Прямая со стрелкой 404">
            <a:extLst>
              <a:ext uri="{FF2B5EF4-FFF2-40B4-BE49-F238E27FC236}">
                <a16:creationId xmlns:a16="http://schemas.microsoft.com/office/drawing/2014/main" id="{25DB2616-B5DF-C7DE-11CB-7057183BF5EE}"/>
              </a:ext>
            </a:extLst>
          </p:cNvPr>
          <p:cNvCxnSpPr>
            <a:cxnSpLocks/>
          </p:cNvCxnSpPr>
          <p:nvPr/>
        </p:nvCxnSpPr>
        <p:spPr>
          <a:xfrm>
            <a:off x="0" y="2354580"/>
            <a:ext cx="137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32A744BD-1DD5-9469-12A4-38E431EF500E}"/>
              </a:ext>
            </a:extLst>
          </p:cNvPr>
          <p:cNvCxnSpPr>
            <a:cxnSpLocks/>
          </p:cNvCxnSpPr>
          <p:nvPr/>
        </p:nvCxnSpPr>
        <p:spPr>
          <a:xfrm>
            <a:off x="0" y="5158368"/>
            <a:ext cx="438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Прямая со стрелкой 408">
            <a:extLst>
              <a:ext uri="{FF2B5EF4-FFF2-40B4-BE49-F238E27FC236}">
                <a16:creationId xmlns:a16="http://schemas.microsoft.com/office/drawing/2014/main" id="{003BA3BD-EA89-D215-7D79-FF44FEA8D90E}"/>
              </a:ext>
            </a:extLst>
          </p:cNvPr>
          <p:cNvCxnSpPr>
            <a:cxnSpLocks/>
          </p:cNvCxnSpPr>
          <p:nvPr/>
        </p:nvCxnSpPr>
        <p:spPr>
          <a:xfrm>
            <a:off x="0" y="3246120"/>
            <a:ext cx="214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E33501DD-1755-9019-8903-54BBA244573D}"/>
              </a:ext>
            </a:extLst>
          </p:cNvPr>
          <p:cNvSpPr txBox="1"/>
          <p:nvPr/>
        </p:nvSpPr>
        <p:spPr>
          <a:xfrm>
            <a:off x="-41183" y="1123579"/>
            <a:ext cx="82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</a:t>
            </a:r>
          </a:p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приказе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7251C05C-03C0-B572-5E2A-B4A916775758}"/>
              </a:ext>
            </a:extLst>
          </p:cNvPr>
          <p:cNvSpPr txBox="1"/>
          <p:nvPr/>
        </p:nvSpPr>
        <p:spPr>
          <a:xfrm>
            <a:off x="8123" y="2105725"/>
            <a:ext cx="136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</a:t>
            </a:r>
          </a:p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обр. программе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F6A53843-57D0-B2ED-29CD-725AD82E03D0}"/>
              </a:ext>
            </a:extLst>
          </p:cNvPr>
          <p:cNvSpPr txBox="1"/>
          <p:nvPr/>
        </p:nvSpPr>
        <p:spPr>
          <a:xfrm>
            <a:off x="7399024" y="5812855"/>
            <a:ext cx="133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38FE7C-A1C9-2C62-995F-622F90C9808B}"/>
              </a:ext>
            </a:extLst>
          </p:cNvPr>
          <p:cNvSpPr txBox="1"/>
          <p:nvPr/>
        </p:nvSpPr>
        <p:spPr>
          <a:xfrm>
            <a:off x="6841831" y="3512407"/>
            <a:ext cx="125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мероприятиях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F1CAF53C-2E8A-B6D6-819E-E20E026EAE44}"/>
              </a:ext>
            </a:extLst>
          </p:cNvPr>
          <p:cNvSpPr txBox="1"/>
          <p:nvPr/>
        </p:nvSpPr>
        <p:spPr>
          <a:xfrm>
            <a:off x="0" y="4906275"/>
            <a:ext cx="13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приказе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A7CB450-7057-D7F0-B401-F34D4C4812A5}"/>
              </a:ext>
            </a:extLst>
          </p:cNvPr>
          <p:cNvSpPr txBox="1"/>
          <p:nvPr/>
        </p:nvSpPr>
        <p:spPr>
          <a:xfrm>
            <a:off x="-18979" y="2982571"/>
            <a:ext cx="136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 и учениках</a:t>
            </a:r>
          </a:p>
        </p:txBody>
      </p:sp>
      <p:cxnSp>
        <p:nvCxnSpPr>
          <p:cNvPr id="426" name="Прямая со стрелкой 425">
            <a:extLst>
              <a:ext uri="{FF2B5EF4-FFF2-40B4-BE49-F238E27FC236}">
                <a16:creationId xmlns:a16="http://schemas.microsoft.com/office/drawing/2014/main" id="{C3957FB1-D31D-9EA9-CA6A-123242ABE33E}"/>
              </a:ext>
            </a:extLst>
          </p:cNvPr>
          <p:cNvCxnSpPr>
            <a:cxnSpLocks/>
          </p:cNvCxnSpPr>
          <p:nvPr/>
        </p:nvCxnSpPr>
        <p:spPr>
          <a:xfrm>
            <a:off x="8123" y="4472608"/>
            <a:ext cx="36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BFE1929F-2F1B-B6EE-A0A3-0A34C9D73257}"/>
              </a:ext>
            </a:extLst>
          </p:cNvPr>
          <p:cNvSpPr txBox="1"/>
          <p:nvPr/>
        </p:nvSpPr>
        <p:spPr>
          <a:xfrm>
            <a:off x="12036" y="4203390"/>
            <a:ext cx="13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явках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C725BD3B-C528-62E8-D45A-688ADADA8099}"/>
              </a:ext>
            </a:extLst>
          </p:cNvPr>
          <p:cNvCxnSpPr>
            <a:cxnSpLocks/>
          </p:cNvCxnSpPr>
          <p:nvPr/>
        </p:nvCxnSpPr>
        <p:spPr>
          <a:xfrm>
            <a:off x="7146" y="5420789"/>
            <a:ext cx="558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637B1743-1E75-54AE-4F87-475994AEB1F2}"/>
              </a:ext>
            </a:extLst>
          </p:cNvPr>
          <p:cNvSpPr txBox="1"/>
          <p:nvPr/>
        </p:nvSpPr>
        <p:spPr>
          <a:xfrm>
            <a:off x="-36895" y="5396511"/>
            <a:ext cx="165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</a:p>
        </p:txBody>
      </p:sp>
      <p:cxnSp>
        <p:nvCxnSpPr>
          <p:cNvPr id="459" name="Прямая со стрелкой 458">
            <a:extLst>
              <a:ext uri="{FF2B5EF4-FFF2-40B4-BE49-F238E27FC236}">
                <a16:creationId xmlns:a16="http://schemas.microsoft.com/office/drawing/2014/main" id="{4AF405A3-61E4-A353-FE30-3F3576D6B0D9}"/>
              </a:ext>
            </a:extLst>
          </p:cNvPr>
          <p:cNvCxnSpPr/>
          <p:nvPr/>
        </p:nvCxnSpPr>
        <p:spPr>
          <a:xfrm>
            <a:off x="-2311" y="4064891"/>
            <a:ext cx="798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1AC59776-E932-B81D-FB55-036F98886C36}"/>
              </a:ext>
            </a:extLst>
          </p:cNvPr>
          <p:cNvSpPr txBox="1"/>
          <p:nvPr/>
        </p:nvSpPr>
        <p:spPr>
          <a:xfrm>
            <a:off x="-11768" y="3808229"/>
            <a:ext cx="176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</a:p>
        </p:txBody>
      </p: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1AF74371-0928-62B8-8D99-99067EE9133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861393" y="5316540"/>
            <a:ext cx="0" cy="154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Соединитель: уступ 469">
            <a:extLst>
              <a:ext uri="{FF2B5EF4-FFF2-40B4-BE49-F238E27FC236}">
                <a16:creationId xmlns:a16="http://schemas.microsoft.com/office/drawing/2014/main" id="{485F1517-F778-096A-76AB-26B8AF592639}"/>
              </a:ext>
            </a:extLst>
          </p:cNvPr>
          <p:cNvCxnSpPr/>
          <p:nvPr/>
        </p:nvCxnSpPr>
        <p:spPr>
          <a:xfrm rot="16200000" flipV="1">
            <a:off x="2610217" y="4606824"/>
            <a:ext cx="2832029" cy="1670324"/>
          </a:xfrm>
          <a:prstGeom prst="bentConnector3">
            <a:avLst>
              <a:gd name="adj1" fmla="val 40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Соединитель: уступ 472">
            <a:extLst>
              <a:ext uri="{FF2B5EF4-FFF2-40B4-BE49-F238E27FC236}">
                <a16:creationId xmlns:a16="http://schemas.microsoft.com/office/drawing/2014/main" id="{F84A1BE0-F686-A750-3BE2-752CB86FF9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6087" y="3967926"/>
            <a:ext cx="3377967" cy="2359788"/>
          </a:xfrm>
          <a:prstGeom prst="bentConnector3">
            <a:avLst>
              <a:gd name="adj1" fmla="val 334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Соединитель: уступ 475">
            <a:extLst>
              <a:ext uri="{FF2B5EF4-FFF2-40B4-BE49-F238E27FC236}">
                <a16:creationId xmlns:a16="http://schemas.microsoft.com/office/drawing/2014/main" id="{30B6AE20-FAAD-F5BF-67CF-3F68A40D0D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6246" y="3133498"/>
            <a:ext cx="4279961" cy="3147745"/>
          </a:xfrm>
          <a:prstGeom prst="bentConnector3">
            <a:avLst>
              <a:gd name="adj1" fmla="val 264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Соединитель: уступ 479">
            <a:extLst>
              <a:ext uri="{FF2B5EF4-FFF2-40B4-BE49-F238E27FC236}">
                <a16:creationId xmlns:a16="http://schemas.microsoft.com/office/drawing/2014/main" id="{0C0D68BF-6ADA-D414-B5EB-350D87FE36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6422" y="2113836"/>
            <a:ext cx="1313483" cy="558385"/>
          </a:xfrm>
          <a:prstGeom prst="bentConnector3">
            <a:avLst>
              <a:gd name="adj1" fmla="val 6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F04FB74F-34A8-5B3C-50DF-877C34A277B5}"/>
              </a:ext>
            </a:extLst>
          </p:cNvPr>
          <p:cNvSpPr txBox="1"/>
          <p:nvPr/>
        </p:nvSpPr>
        <p:spPr>
          <a:xfrm rot="16200000">
            <a:off x="4112031" y="6162135"/>
            <a:ext cx="121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cxnSp>
        <p:nvCxnSpPr>
          <p:cNvPr id="490" name="Прямая со стрелкой 489">
            <a:extLst>
              <a:ext uri="{FF2B5EF4-FFF2-40B4-BE49-F238E27FC236}">
                <a16:creationId xmlns:a16="http://schemas.microsoft.com/office/drawing/2014/main" id="{A087B21D-50EF-A491-B3A8-6B785921C44F}"/>
              </a:ext>
            </a:extLst>
          </p:cNvPr>
          <p:cNvCxnSpPr/>
          <p:nvPr/>
        </p:nvCxnSpPr>
        <p:spPr>
          <a:xfrm flipV="1">
            <a:off x="3884662" y="4558825"/>
            <a:ext cx="0" cy="22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7C6E5806-CC23-DCDC-AEA1-2CA71578E74A}"/>
              </a:ext>
            </a:extLst>
          </p:cNvPr>
          <p:cNvSpPr txBox="1"/>
          <p:nvPr/>
        </p:nvSpPr>
        <p:spPr>
          <a:xfrm rot="16200000">
            <a:off x="3407567" y="6214465"/>
            <a:ext cx="72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</a:t>
            </a:r>
          </a:p>
        </p:txBody>
      </p:sp>
      <p:cxnSp>
        <p:nvCxnSpPr>
          <p:cNvPr id="496" name="Соединитель: уступ 495">
            <a:extLst>
              <a:ext uri="{FF2B5EF4-FFF2-40B4-BE49-F238E27FC236}">
                <a16:creationId xmlns:a16="http://schemas.microsoft.com/office/drawing/2014/main" id="{99CF262A-A469-DC54-51BE-D0C3E8AE39E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853363" y="6163987"/>
            <a:ext cx="4239857" cy="395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9887</TotalTime>
  <Words>743</Words>
  <Application>Microsoft Office PowerPoint</Application>
  <PresentationFormat>Широкоэкранный</PresentationFormat>
  <Paragraphs>196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ДИАГРАММА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РАЗРАБОТАННЫЕ ИНТЕРФЕЙСЫ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107</cp:revision>
  <dcterms:created xsi:type="dcterms:W3CDTF">2024-12-19T16:39:57Z</dcterms:created>
  <dcterms:modified xsi:type="dcterms:W3CDTF">2025-05-12T21:07:33Z</dcterms:modified>
</cp:coreProperties>
</file>