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17"/>
  </p:notesMasterIdLst>
  <p:sldIdLst>
    <p:sldId id="256" r:id="rId2"/>
    <p:sldId id="266" r:id="rId3"/>
    <p:sldId id="284" r:id="rId4"/>
    <p:sldId id="258" r:id="rId5"/>
    <p:sldId id="270" r:id="rId6"/>
    <p:sldId id="282" r:id="rId7"/>
    <p:sldId id="265" r:id="rId8"/>
    <p:sldId id="283" r:id="rId9"/>
    <p:sldId id="264" r:id="rId10"/>
    <p:sldId id="259" r:id="rId11"/>
    <p:sldId id="271" r:id="rId12"/>
    <p:sldId id="285" r:id="rId13"/>
    <p:sldId id="277" r:id="rId14"/>
    <p:sldId id="27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07.02.2025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07.02.2025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информационной системы, обеспечивающей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документооборота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445" y="2320341"/>
            <a:ext cx="2615662" cy="14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90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Получение уведомлений об ошибках в своих группах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6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 и их участников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F540651-D54E-49ED-89EB-A0DDA9EA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12</a:t>
            </a:fld>
            <a:endParaRPr lang="ru-RU"/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649225"/>
          </a:xfrm>
        </p:spPr>
        <p:txBody>
          <a:bodyPr>
            <a:normAutofit/>
          </a:bodyPr>
          <a:lstStyle/>
          <a:p>
            <a:pPr algn="ctr"/>
            <a:r>
              <a:rPr lang="ru-RU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Прототипы интерфейсов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18EDD7-775A-4541-AF44-203CAB66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6739"/>
            <a:ext cx="12191999" cy="605672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3AFCA4-E2FD-47F0-B06A-8F05A74F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13</a:t>
            </a:fld>
            <a:endParaRPr lang="ru-RU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62EAE0F7-9A41-4545-A92F-FC52F608E21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640081"/>
          </a:xfrm>
        </p:spPr>
        <p:txBody>
          <a:bodyPr>
            <a:normAutofit/>
          </a:bodyPr>
          <a:lstStyle/>
          <a:p>
            <a:pPr algn="ctr"/>
            <a:r>
              <a:rPr lang="ru-RU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Прототипы интерфейсов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2B5AEB02-FB32-4BEC-B2D7-82CCC014B79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05D641-872E-4865-AE67-66205DCDD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01012"/>
            <a:ext cx="12191999" cy="57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2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выполнения практики были решены следующие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предметная область;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различные диаграммы, иллюстрирующие работу системы;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технический проект.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развитие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информационной системы: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рабочего проекта;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форм.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7DF220-02EA-40EE-80A9-00225E5F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15</a:t>
            </a:fld>
            <a:endParaRPr lang="ru-RU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16C0-AB2E-EA63-0834-5AEDE05B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" y="-101889"/>
            <a:ext cx="12191999" cy="91713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 ОРГАНИЗАЦИИ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A86E8DF-DDE6-8EB4-CC34-11C97EBE46A7}"/>
              </a:ext>
            </a:extLst>
          </p:cNvPr>
          <p:cNvSpPr/>
          <p:nvPr/>
        </p:nvSpPr>
        <p:spPr>
          <a:xfrm>
            <a:off x="4333138" y="1166702"/>
            <a:ext cx="7694435" cy="5462571"/>
          </a:xfrm>
          <a:prstGeom prst="roundRect">
            <a:avLst>
              <a:gd name="adj" fmla="val 2773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dirty="0"/>
              <a:t>РШТ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4E12285-EABC-2D16-3C21-1CF7DFEDF737}"/>
              </a:ext>
            </a:extLst>
          </p:cNvPr>
          <p:cNvSpPr/>
          <p:nvPr/>
        </p:nvSpPr>
        <p:spPr>
          <a:xfrm>
            <a:off x="173254" y="1949416"/>
            <a:ext cx="1588167" cy="154726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7FA21C7C-6CEC-75DF-4379-AE3913FF5097}"/>
              </a:ext>
            </a:extLst>
          </p:cNvPr>
          <p:cNvSpPr/>
          <p:nvPr/>
        </p:nvSpPr>
        <p:spPr>
          <a:xfrm>
            <a:off x="1796878" y="2278241"/>
            <a:ext cx="2482514" cy="4331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Входящий документ</a:t>
            </a:r>
          </a:p>
        </p:txBody>
      </p:sp>
      <p:sp>
        <p:nvSpPr>
          <p:cNvPr id="8" name="Стрелка: влево 7">
            <a:extLst>
              <a:ext uri="{FF2B5EF4-FFF2-40B4-BE49-F238E27FC236}">
                <a16:creationId xmlns:a16="http://schemas.microsoft.com/office/drawing/2014/main" id="{34CB6419-0521-052C-4B2A-FB6693DC3F26}"/>
              </a:ext>
            </a:extLst>
          </p:cNvPr>
          <p:cNvSpPr/>
          <p:nvPr/>
        </p:nvSpPr>
        <p:spPr>
          <a:xfrm>
            <a:off x="1773765" y="2768809"/>
            <a:ext cx="2505627" cy="4331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Исходящий документ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CED9F1-A501-D71D-7A08-EC9204898B58}"/>
              </a:ext>
            </a:extLst>
          </p:cNvPr>
          <p:cNvSpPr/>
          <p:nvPr/>
        </p:nvSpPr>
        <p:spPr>
          <a:xfrm>
            <a:off x="4626148" y="1693684"/>
            <a:ext cx="1838423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CE72C73-C5E4-EF8D-88D5-8ECA60E915FD}"/>
              </a:ext>
            </a:extLst>
          </p:cNvPr>
          <p:cNvSpPr/>
          <p:nvPr/>
        </p:nvSpPr>
        <p:spPr>
          <a:xfrm>
            <a:off x="9646030" y="1312938"/>
            <a:ext cx="2191353" cy="2079846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185F0E6-94F5-1AFE-B78C-2EDD98C9716C}"/>
              </a:ext>
            </a:extLst>
          </p:cNvPr>
          <p:cNvSpPr/>
          <p:nvPr/>
        </p:nvSpPr>
        <p:spPr>
          <a:xfrm>
            <a:off x="9863584" y="170485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832113C-D398-662F-5FEE-637FA2BB850C}"/>
              </a:ext>
            </a:extLst>
          </p:cNvPr>
          <p:cNvSpPr/>
          <p:nvPr/>
        </p:nvSpPr>
        <p:spPr>
          <a:xfrm>
            <a:off x="9856265" y="3036392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01DB659-F5B6-68EB-68D0-79D06AA2AB2C}"/>
              </a:ext>
            </a:extLst>
          </p:cNvPr>
          <p:cNvSpPr/>
          <p:nvPr/>
        </p:nvSpPr>
        <p:spPr>
          <a:xfrm>
            <a:off x="9856265" y="2711378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F3C8BDE-805A-F69B-59A5-8C64682A98CA}"/>
              </a:ext>
            </a:extLst>
          </p:cNvPr>
          <p:cNvSpPr/>
          <p:nvPr/>
        </p:nvSpPr>
        <p:spPr>
          <a:xfrm>
            <a:off x="9863584" y="2040363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92A7DC7-EC00-94BF-D438-E0C73C4440F8}"/>
              </a:ext>
            </a:extLst>
          </p:cNvPr>
          <p:cNvSpPr/>
          <p:nvPr/>
        </p:nvSpPr>
        <p:spPr>
          <a:xfrm>
            <a:off x="9863585" y="235498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6" name="Стрелка: влево-вправо 15">
            <a:extLst>
              <a:ext uri="{FF2B5EF4-FFF2-40B4-BE49-F238E27FC236}">
                <a16:creationId xmlns:a16="http://schemas.microsoft.com/office/drawing/2014/main" id="{3234F737-AF53-D2C9-42C3-0403E7A8B133}"/>
              </a:ext>
            </a:extLst>
          </p:cNvPr>
          <p:cNvSpPr/>
          <p:nvPr/>
        </p:nvSpPr>
        <p:spPr>
          <a:xfrm>
            <a:off x="6478896" y="1919015"/>
            <a:ext cx="3110230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6408572-19BB-70E8-D9C1-0DCC7E23591C}"/>
              </a:ext>
            </a:extLst>
          </p:cNvPr>
          <p:cNvSpPr/>
          <p:nvPr/>
        </p:nvSpPr>
        <p:spPr>
          <a:xfrm>
            <a:off x="4646996" y="3239782"/>
            <a:ext cx="1838424" cy="816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</a:t>
            </a:r>
            <a:r>
              <a:rPr lang="ru-RU" dirty="0" err="1"/>
              <a:t>осн</a:t>
            </a:r>
            <a:r>
              <a:rPr lang="ru-RU" dirty="0"/>
              <a:t>. деятельности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C5BFD3E-DC2E-0756-C6A0-9D94216EF74F}"/>
              </a:ext>
            </a:extLst>
          </p:cNvPr>
          <p:cNvSpPr/>
          <p:nvPr/>
        </p:nvSpPr>
        <p:spPr>
          <a:xfrm>
            <a:off x="9589126" y="4581525"/>
            <a:ext cx="2225649" cy="1005102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Команда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2D509B3-25CC-2112-E928-64DD618DDC7C}"/>
              </a:ext>
            </a:extLst>
          </p:cNvPr>
          <p:cNvSpPr/>
          <p:nvPr/>
        </p:nvSpPr>
        <p:spPr>
          <a:xfrm>
            <a:off x="4640472" y="4705159"/>
            <a:ext cx="1838424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участии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59350F1-0F2D-19DE-8D0D-651C6A3A72F2}"/>
              </a:ext>
            </a:extLst>
          </p:cNvPr>
          <p:cNvSpPr/>
          <p:nvPr/>
        </p:nvSpPr>
        <p:spPr>
          <a:xfrm>
            <a:off x="9823947" y="5243697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7DFB47B-0440-9763-EE09-1A03374C755A}"/>
              </a:ext>
            </a:extLst>
          </p:cNvPr>
          <p:cNvSpPr/>
          <p:nvPr/>
        </p:nvSpPr>
        <p:spPr>
          <a:xfrm>
            <a:off x="9863584" y="4940471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3" name="Стрелка: влево-вправо 22">
            <a:extLst>
              <a:ext uri="{FF2B5EF4-FFF2-40B4-BE49-F238E27FC236}">
                <a16:creationId xmlns:a16="http://schemas.microsoft.com/office/drawing/2014/main" id="{48DE71ED-49BF-A7F1-79C5-2AFE9D1AB24E}"/>
              </a:ext>
            </a:extLst>
          </p:cNvPr>
          <p:cNvSpPr/>
          <p:nvPr/>
        </p:nvSpPr>
        <p:spPr>
          <a:xfrm>
            <a:off x="8625175" y="4938830"/>
            <a:ext cx="93660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4622007A-8B1F-8359-88ED-1067EB116CC0}"/>
              </a:ext>
            </a:extLst>
          </p:cNvPr>
          <p:cNvSpPr/>
          <p:nvPr/>
        </p:nvSpPr>
        <p:spPr>
          <a:xfrm>
            <a:off x="402163" y="4776366"/>
            <a:ext cx="1759512" cy="7079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0A8063F-FDE8-F6CC-EEC5-2AF8A3A7B339}"/>
              </a:ext>
            </a:extLst>
          </p:cNvPr>
          <p:cNvSpPr/>
          <p:nvPr/>
        </p:nvSpPr>
        <p:spPr>
          <a:xfrm>
            <a:off x="4605298" y="6001652"/>
            <a:ext cx="1880122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6" name="Стрелка: влево 25">
            <a:extLst>
              <a:ext uri="{FF2B5EF4-FFF2-40B4-BE49-F238E27FC236}">
                <a16:creationId xmlns:a16="http://schemas.microsoft.com/office/drawing/2014/main" id="{2168D62A-7128-914C-5337-39F0E656AA95}"/>
              </a:ext>
            </a:extLst>
          </p:cNvPr>
          <p:cNvSpPr/>
          <p:nvPr/>
        </p:nvSpPr>
        <p:spPr>
          <a:xfrm>
            <a:off x="2158233" y="4990633"/>
            <a:ext cx="2467915" cy="240632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верх 26">
            <a:extLst>
              <a:ext uri="{FF2B5EF4-FFF2-40B4-BE49-F238E27FC236}">
                <a16:creationId xmlns:a16="http://schemas.microsoft.com/office/drawing/2014/main" id="{F2EFE7DB-8DA5-6CE1-E051-D4E2E504141C}"/>
              </a:ext>
            </a:extLst>
          </p:cNvPr>
          <p:cNvSpPr/>
          <p:nvPr/>
        </p:nvSpPr>
        <p:spPr>
          <a:xfrm>
            <a:off x="5445384" y="5413134"/>
            <a:ext cx="228600" cy="562509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Крест 28">
            <a:extLst>
              <a:ext uri="{FF2B5EF4-FFF2-40B4-BE49-F238E27FC236}">
                <a16:creationId xmlns:a16="http://schemas.microsoft.com/office/drawing/2014/main" id="{34AB0F57-6195-5ADB-DB12-414C54DD5C55}"/>
              </a:ext>
            </a:extLst>
          </p:cNvPr>
          <p:cNvSpPr/>
          <p:nvPr/>
        </p:nvSpPr>
        <p:spPr>
          <a:xfrm rot="2700000">
            <a:off x="7582110" y="1499008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Крест 30">
            <a:extLst>
              <a:ext uri="{FF2B5EF4-FFF2-40B4-BE49-F238E27FC236}">
                <a16:creationId xmlns:a16="http://schemas.microsoft.com/office/drawing/2014/main" id="{8B2AFAD8-F88E-2F2E-473E-5F7127B8E94E}"/>
              </a:ext>
            </a:extLst>
          </p:cNvPr>
          <p:cNvSpPr/>
          <p:nvPr/>
        </p:nvSpPr>
        <p:spPr>
          <a:xfrm rot="2700000">
            <a:off x="8843777" y="4817305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6CAC5F0F-BEAA-0E80-4561-7CE1F62557C4}"/>
              </a:ext>
            </a:extLst>
          </p:cNvPr>
          <p:cNvSpPr/>
          <p:nvPr/>
        </p:nvSpPr>
        <p:spPr>
          <a:xfrm rot="2700000">
            <a:off x="2790913" y="4604824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1E7D4AF-C948-8447-7467-669C3DD42497}"/>
              </a:ext>
            </a:extLst>
          </p:cNvPr>
          <p:cNvSpPr/>
          <p:nvPr/>
        </p:nvSpPr>
        <p:spPr>
          <a:xfrm>
            <a:off x="373602" y="3923738"/>
            <a:ext cx="1759511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A75A9605-957C-8296-0D1E-25F805A667F7}"/>
              </a:ext>
            </a:extLst>
          </p:cNvPr>
          <p:cNvSpPr/>
          <p:nvPr/>
        </p:nvSpPr>
        <p:spPr>
          <a:xfrm>
            <a:off x="9646031" y="5975643"/>
            <a:ext cx="2168744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17AF500-B8AF-858D-5FD8-D85CB2A3ABEB}"/>
              </a:ext>
            </a:extLst>
          </p:cNvPr>
          <p:cNvSpPr/>
          <p:nvPr/>
        </p:nvSpPr>
        <p:spPr>
          <a:xfrm rot="10800000">
            <a:off x="5445384" y="4046147"/>
            <a:ext cx="214062" cy="641249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325F83F7-7F85-A781-B825-0DB6BD6FB09D}"/>
              </a:ext>
            </a:extLst>
          </p:cNvPr>
          <p:cNvSpPr/>
          <p:nvPr/>
        </p:nvSpPr>
        <p:spPr>
          <a:xfrm>
            <a:off x="1102239" y="4357895"/>
            <a:ext cx="214062" cy="418471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Крест 29">
            <a:extLst>
              <a:ext uri="{FF2B5EF4-FFF2-40B4-BE49-F238E27FC236}">
                <a16:creationId xmlns:a16="http://schemas.microsoft.com/office/drawing/2014/main" id="{B4118F45-42F9-C3A5-E28A-1B5C8619D74D}"/>
              </a:ext>
            </a:extLst>
          </p:cNvPr>
          <p:cNvSpPr/>
          <p:nvPr/>
        </p:nvSpPr>
        <p:spPr>
          <a:xfrm rot="2700000">
            <a:off x="5311575" y="4195491"/>
            <a:ext cx="491993" cy="489651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8658EFE-D05D-0AC9-AEEB-E950AB003727}"/>
              </a:ext>
            </a:extLst>
          </p:cNvPr>
          <p:cNvSpPr/>
          <p:nvPr/>
        </p:nvSpPr>
        <p:spPr>
          <a:xfrm>
            <a:off x="9646030" y="3897989"/>
            <a:ext cx="2197075" cy="4218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Учебный план</a:t>
            </a:r>
          </a:p>
        </p:txBody>
      </p:sp>
      <p:sp>
        <p:nvSpPr>
          <p:cNvPr id="7" name="Стрелка: вверх 6">
            <a:extLst>
              <a:ext uri="{FF2B5EF4-FFF2-40B4-BE49-F238E27FC236}">
                <a16:creationId xmlns:a16="http://schemas.microsoft.com/office/drawing/2014/main" id="{2E6233FC-F493-3E4D-B072-F38808FDC2B0}"/>
              </a:ext>
            </a:extLst>
          </p:cNvPr>
          <p:cNvSpPr/>
          <p:nvPr/>
        </p:nvSpPr>
        <p:spPr>
          <a:xfrm>
            <a:off x="10701950" y="3412343"/>
            <a:ext cx="228600" cy="485645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9801C679-E3D8-8FC0-2E8B-D1CA5B53FE20}"/>
              </a:ext>
            </a:extLst>
          </p:cNvPr>
          <p:cNvSpPr/>
          <p:nvPr/>
        </p:nvSpPr>
        <p:spPr>
          <a:xfrm rot="2700000">
            <a:off x="10563155" y="3418519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лево-вправо 27">
            <a:extLst>
              <a:ext uri="{FF2B5EF4-FFF2-40B4-BE49-F238E27FC236}">
                <a16:creationId xmlns:a16="http://schemas.microsoft.com/office/drawing/2014/main" id="{FCD80419-951D-EB70-52D6-8C4CD0EDDE0A}"/>
              </a:ext>
            </a:extLst>
          </p:cNvPr>
          <p:cNvSpPr/>
          <p:nvPr/>
        </p:nvSpPr>
        <p:spPr>
          <a:xfrm>
            <a:off x="6511121" y="6094119"/>
            <a:ext cx="3050658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65866FC6-0F75-6F88-C14D-949BF2704214}"/>
              </a:ext>
            </a:extLst>
          </p:cNvPr>
          <p:cNvSpPr/>
          <p:nvPr/>
        </p:nvSpPr>
        <p:spPr>
          <a:xfrm>
            <a:off x="5414468" y="2414514"/>
            <a:ext cx="214062" cy="80750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Крест 36">
            <a:extLst>
              <a:ext uri="{FF2B5EF4-FFF2-40B4-BE49-F238E27FC236}">
                <a16:creationId xmlns:a16="http://schemas.microsoft.com/office/drawing/2014/main" id="{45D83681-41DA-5AAE-AD9C-B8E2AB2DC25B}"/>
              </a:ext>
            </a:extLst>
          </p:cNvPr>
          <p:cNvSpPr/>
          <p:nvPr/>
        </p:nvSpPr>
        <p:spPr>
          <a:xfrm rot="2700000">
            <a:off x="5141188" y="5315600"/>
            <a:ext cx="808341" cy="81040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ABBA6822-062B-F2D4-A0A9-2AE4FC2E9474}"/>
              </a:ext>
            </a:extLst>
          </p:cNvPr>
          <p:cNvSpPr/>
          <p:nvPr/>
        </p:nvSpPr>
        <p:spPr>
          <a:xfrm>
            <a:off x="7174864" y="4705159"/>
            <a:ext cx="1422964" cy="676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Акт об участии</a:t>
            </a:r>
          </a:p>
        </p:txBody>
      </p:sp>
      <p:sp>
        <p:nvSpPr>
          <p:cNvPr id="41" name="Стрелка: влево-вправо 40">
            <a:extLst>
              <a:ext uri="{FF2B5EF4-FFF2-40B4-BE49-F238E27FC236}">
                <a16:creationId xmlns:a16="http://schemas.microsoft.com/office/drawing/2014/main" id="{B0D570E9-5C08-F562-C154-F9D86D5C4F74}"/>
              </a:ext>
            </a:extLst>
          </p:cNvPr>
          <p:cNvSpPr/>
          <p:nvPr/>
        </p:nvSpPr>
        <p:spPr>
          <a:xfrm>
            <a:off x="6498056" y="4938830"/>
            <a:ext cx="65779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Крест 41">
            <a:extLst>
              <a:ext uri="{FF2B5EF4-FFF2-40B4-BE49-F238E27FC236}">
                <a16:creationId xmlns:a16="http://schemas.microsoft.com/office/drawing/2014/main" id="{3FD3637B-C8F7-65C1-79A2-0287BE28E144}"/>
              </a:ext>
            </a:extLst>
          </p:cNvPr>
          <p:cNvSpPr/>
          <p:nvPr/>
        </p:nvSpPr>
        <p:spPr>
          <a:xfrm rot="2700000">
            <a:off x="6582820" y="4800969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Крест 42">
            <a:extLst>
              <a:ext uri="{FF2B5EF4-FFF2-40B4-BE49-F238E27FC236}">
                <a16:creationId xmlns:a16="http://schemas.microsoft.com/office/drawing/2014/main" id="{70370F9F-7B6A-63A1-3944-9B90E67DE1E4}"/>
              </a:ext>
            </a:extLst>
          </p:cNvPr>
          <p:cNvSpPr/>
          <p:nvPr/>
        </p:nvSpPr>
        <p:spPr>
          <a:xfrm rot="2700000">
            <a:off x="5272081" y="2480377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Крест 43">
            <a:extLst>
              <a:ext uri="{FF2B5EF4-FFF2-40B4-BE49-F238E27FC236}">
                <a16:creationId xmlns:a16="http://schemas.microsoft.com/office/drawing/2014/main" id="{5E350FDF-A7B5-3964-E095-4DE6C9E9A21C}"/>
              </a:ext>
            </a:extLst>
          </p:cNvPr>
          <p:cNvSpPr/>
          <p:nvPr/>
        </p:nvSpPr>
        <p:spPr>
          <a:xfrm rot="2700000">
            <a:off x="7572670" y="5689685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D13D9103-8594-CE46-CD78-6EDB08EE9DB3}"/>
              </a:ext>
            </a:extLst>
          </p:cNvPr>
          <p:cNvSpPr/>
          <p:nvPr/>
        </p:nvSpPr>
        <p:spPr>
          <a:xfrm>
            <a:off x="711963" y="977834"/>
            <a:ext cx="10768073" cy="5477868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подано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заявок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8000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435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 получен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3861 сертификат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1361 учебная группа;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403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47" name="Номер слайда 4">
            <a:extLst>
              <a:ext uri="{FF2B5EF4-FFF2-40B4-BE49-F238E27FC236}">
                <a16:creationId xmlns:a16="http://schemas.microsoft.com/office/drawing/2014/main" id="{DD4AB5E6-99E9-4C2A-A56D-D9DBCD1A3F70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0" grpId="0" animBg="1"/>
      <p:bldP spid="18" grpId="0" animBg="1"/>
      <p:bldP spid="37" grpId="0" animBg="1"/>
      <p:bldP spid="42" grpId="0" animBg="1"/>
      <p:bldP spid="43" grpId="0" animBg="1"/>
      <p:bldP spid="44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Общая документация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-32749" y="1318662"/>
            <a:ext cx="12224749" cy="5539338"/>
          </a:xfrm>
          <a:prstGeom prst="rect">
            <a:avLst/>
          </a:prstGeom>
        </p:spPr>
      </p:pic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7760A3C1-D078-4BF6-88F9-A2D4F475E99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4980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886795" cy="35607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основной деятельности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участии в мероприятиях 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образовательной деятельности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48DFE9E-B9E5-4E98-94BE-4CE8F6B50D4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C944-AA6C-8CE9-0186-40A325E8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13F64-981A-AE63-4414-C85AA58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CDA395-BF6D-9DBF-AE5A-0CEDBBB9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616"/>
            <a:ext cx="12192000" cy="5542384"/>
          </a:xfrm>
          <a:prstGeom prst="rect">
            <a:avLst/>
          </a:prstGeom>
        </p:spPr>
      </p:pic>
      <p:sp>
        <p:nvSpPr>
          <p:cNvPr id="9" name="Номер слайда 4">
            <a:extLst>
              <a:ext uri="{FF2B5EF4-FFF2-40B4-BE49-F238E27FC236}">
                <a16:creationId xmlns:a16="http://schemas.microsoft.com/office/drawing/2014/main" id="{40ABE5CA-600F-43F4-92F8-63651BBE98A1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7BF231A7-F420-4885-8CE0-83C1B27A4F65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803B131-B6E8-54DB-EC97-5FA46DD6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1323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3D352-5F95-AC5D-98E7-8C17E9C4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442C6B-4C46-C071-36EF-A8AABCFA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2229"/>
            <a:ext cx="12191999" cy="5355770"/>
          </a:xfrm>
          <a:prstGeom prst="rect">
            <a:avLst/>
          </a:prstGeom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5327A7E1-BA84-4365-8526-5BF586AAAF7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3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1072</TotalTime>
  <Words>523</Words>
  <Application>Microsoft Office PowerPoint</Application>
  <PresentationFormat>Широкоэкранный</PresentationFormat>
  <Paragraphs>132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ПРАКТИКА  «Автоматизация СОПРОВОЖДЕНИЯ образовательного процесса в организации Региональный школьный технопарк»</vt:lpstr>
      <vt:lpstr>Введение</vt:lpstr>
      <vt:lpstr>Структура работы ОРГАНИЗАЦИИ</vt:lpstr>
      <vt:lpstr>Предметная область: Общая документация</vt:lpstr>
      <vt:lpstr>Предметная область: Приказы</vt:lpstr>
      <vt:lpstr>Предметная область: Приказы</vt:lpstr>
      <vt:lpstr>Предметная область: Приказы</vt:lpstr>
      <vt:lpstr>Предметная область: Приказы</vt:lpstr>
      <vt:lpstr>Обзор аналогов </vt:lpstr>
      <vt:lpstr>Цель и задачи</vt:lpstr>
      <vt:lpstr>Диаграмма вариантов использования</vt:lpstr>
      <vt:lpstr>Презентация PowerPoint</vt:lpstr>
      <vt:lpstr>Прототипы интерфейсов</vt:lpstr>
      <vt:lpstr>Прототипы интерфейсов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46</cp:revision>
  <dcterms:created xsi:type="dcterms:W3CDTF">2024-12-19T16:39:57Z</dcterms:created>
  <dcterms:modified xsi:type="dcterms:W3CDTF">2025-02-07T19:18:04Z</dcterms:modified>
</cp:coreProperties>
</file>