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2"/>
  </p:notesMasterIdLst>
  <p:sldIdLst>
    <p:sldId id="256" r:id="rId2"/>
    <p:sldId id="266" r:id="rId3"/>
    <p:sldId id="284" r:id="rId4"/>
    <p:sldId id="258" r:id="rId5"/>
    <p:sldId id="270" r:id="rId6"/>
    <p:sldId id="282" r:id="rId7"/>
    <p:sldId id="265" r:id="rId8"/>
    <p:sldId id="283" r:id="rId9"/>
    <p:sldId id="264" r:id="rId10"/>
    <p:sldId id="259" r:id="rId11"/>
    <p:sldId id="271" r:id="rId12"/>
    <p:sldId id="285" r:id="rId13"/>
    <p:sldId id="294" r:id="rId14"/>
    <p:sldId id="295" r:id="rId15"/>
    <p:sldId id="291" r:id="rId16"/>
    <p:sldId id="286" r:id="rId17"/>
    <p:sldId id="289" r:id="rId18"/>
    <p:sldId id="274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12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39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23.03.2025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23.03.2025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23.03.2025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23.03.2025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23.03.2025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23.03.2025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23.03.2025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8964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ХОМЕНКО ТАТЬЯНА ВЛАДИМИРОВНА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информационной системы, обеспечивающей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документооборота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445" y="2320341"/>
            <a:ext cx="2615662" cy="146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0BFB1B7-745B-B7A0-762C-BB3F2FD69261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665606-7F87-27A8-E120-39093EC6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200"/>
            <a:ext cx="12192000" cy="6019800"/>
          </a:xfrm>
          <a:prstGeom prst="rect">
            <a:avLst/>
          </a:prstGeom>
        </p:spPr>
      </p:pic>
      <p:pic>
        <p:nvPicPr>
          <p:cNvPr id="205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8D33BBD-6950-F2BB-68CA-598486BE6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84" y="10267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C30C3F83-292F-F800-2595-BE308C77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4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0AAAAED7-9245-D642-06FC-6FA38080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90" y="2330292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1938183-04E2-A175-9132-2009C093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40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9CBCDC-AF85-94BE-E6FF-36723955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5" y="53701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CAC95602-23C4-FA85-1D21-39C156A407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FFD45-554B-37D1-877A-6327315F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5350"/>
            <a:ext cx="12191999" cy="5992173"/>
          </a:xfrm>
          <a:prstGeom prst="rect">
            <a:avLst/>
          </a:prstGeom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A33B501A-5DDB-092C-C6A0-220837D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5" y="564753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3FB1AC5D-F21C-264E-A745-40F3516A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54094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F92194B9-8D12-0E7B-F29C-EE38ECE6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53078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3EF693B-FD30-0FAC-EAC2-C2EC7585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4183359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5E2A3ECE-B136-FCAB-D0B2-F76C0938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691" y="266811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DE82EB-89C3-019F-C673-E73E2FC7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79" y="3381376"/>
            <a:ext cx="140490" cy="1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AAD8075-3E3C-9D9F-038B-1644B94E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101076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CA7167E-C9DF-7886-2CDA-2A470FD9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28" y="1115537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AF98995-1F31-3A0B-4AA6-281126EA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4" y="1231025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Номер слайда 4">
            <a:extLst>
              <a:ext uri="{FF2B5EF4-FFF2-40B4-BE49-F238E27FC236}">
                <a16:creationId xmlns:a16="http://schemas.microsoft.com/office/drawing/2014/main" id="{917C6D42-AB7D-2DDE-9178-9D9AC0FF8B3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FDB424-B845-33EB-BEBC-73D320B0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626"/>
            <a:ext cx="12191998" cy="604837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1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24E0AD5-062A-9A15-0098-2CF964CA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6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0E1C40-68C4-F6D3-F905-178E2A70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B72D81-0648-38D9-76D6-385D2BE5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552211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6100C58B-695B-E11B-A6C2-8ECBFAA9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3762215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847B8106-77AA-5F0C-8366-399A49F1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24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835A113-785A-B04F-8D96-43407A68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442B4E-FA8C-A4D7-5378-24A75AFC0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392"/>
            <a:ext cx="12192000" cy="5993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таблицы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классов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основных 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 введена в опытную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2669432" y="4389279"/>
            <a:ext cx="6853135" cy="22749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A16C0-AB2E-EA63-0834-5AEDE05B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" y="-101889"/>
            <a:ext cx="12191999" cy="91713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работы ОРГАНИЗАЦИИ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A86E8DF-DDE6-8EB4-CC34-11C97EBE46A7}"/>
              </a:ext>
            </a:extLst>
          </p:cNvPr>
          <p:cNvSpPr/>
          <p:nvPr/>
        </p:nvSpPr>
        <p:spPr>
          <a:xfrm>
            <a:off x="4333138" y="1166702"/>
            <a:ext cx="7694435" cy="5462571"/>
          </a:xfrm>
          <a:prstGeom prst="roundRect">
            <a:avLst>
              <a:gd name="adj" fmla="val 2773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dirty="0"/>
              <a:t>Отдел «РШТ»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4E12285-EABC-2D16-3C21-1CF7DFEDF737}"/>
              </a:ext>
            </a:extLst>
          </p:cNvPr>
          <p:cNvSpPr/>
          <p:nvPr/>
        </p:nvSpPr>
        <p:spPr>
          <a:xfrm>
            <a:off x="173254" y="1949416"/>
            <a:ext cx="1588167" cy="154726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7FA21C7C-6CEC-75DF-4379-AE3913FF5097}"/>
              </a:ext>
            </a:extLst>
          </p:cNvPr>
          <p:cNvSpPr/>
          <p:nvPr/>
        </p:nvSpPr>
        <p:spPr>
          <a:xfrm>
            <a:off x="1796878" y="2278241"/>
            <a:ext cx="2482514" cy="4331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Входящий документ</a:t>
            </a:r>
          </a:p>
        </p:txBody>
      </p:sp>
      <p:sp>
        <p:nvSpPr>
          <p:cNvPr id="8" name="Стрелка: влево 7">
            <a:extLst>
              <a:ext uri="{FF2B5EF4-FFF2-40B4-BE49-F238E27FC236}">
                <a16:creationId xmlns:a16="http://schemas.microsoft.com/office/drawing/2014/main" id="{34CB6419-0521-052C-4B2A-FB6693DC3F26}"/>
              </a:ext>
            </a:extLst>
          </p:cNvPr>
          <p:cNvSpPr/>
          <p:nvPr/>
        </p:nvSpPr>
        <p:spPr>
          <a:xfrm>
            <a:off x="1773765" y="2768809"/>
            <a:ext cx="2505627" cy="4331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Исходящий документ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7CED9F1-A501-D71D-7A08-EC9204898B58}"/>
              </a:ext>
            </a:extLst>
          </p:cNvPr>
          <p:cNvSpPr/>
          <p:nvPr/>
        </p:nvSpPr>
        <p:spPr>
          <a:xfrm>
            <a:off x="4626148" y="1693684"/>
            <a:ext cx="1838423" cy="707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CE72C73-C5E4-EF8D-88D5-8ECA60E915FD}"/>
              </a:ext>
            </a:extLst>
          </p:cNvPr>
          <p:cNvSpPr/>
          <p:nvPr/>
        </p:nvSpPr>
        <p:spPr>
          <a:xfrm>
            <a:off x="7489740" y="1312938"/>
            <a:ext cx="4347644" cy="2079846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185F0E6-94F5-1AFE-B78C-2EDD98C9716C}"/>
              </a:ext>
            </a:extLst>
          </p:cNvPr>
          <p:cNvSpPr/>
          <p:nvPr/>
        </p:nvSpPr>
        <p:spPr>
          <a:xfrm>
            <a:off x="7604743" y="1721014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832113C-D398-662F-5FEE-637FA2BB850C}"/>
              </a:ext>
            </a:extLst>
          </p:cNvPr>
          <p:cNvSpPr/>
          <p:nvPr/>
        </p:nvSpPr>
        <p:spPr>
          <a:xfrm>
            <a:off x="7604743" y="3017366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01DB659-F5B6-68EB-68D0-79D06AA2AB2C}"/>
              </a:ext>
            </a:extLst>
          </p:cNvPr>
          <p:cNvSpPr/>
          <p:nvPr/>
        </p:nvSpPr>
        <p:spPr>
          <a:xfrm>
            <a:off x="7593888" y="2691187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F3C8BDE-805A-F69B-59A5-8C64682A98CA}"/>
              </a:ext>
            </a:extLst>
          </p:cNvPr>
          <p:cNvSpPr/>
          <p:nvPr/>
        </p:nvSpPr>
        <p:spPr>
          <a:xfrm>
            <a:off x="7586437" y="2036115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92A7DC7-EC00-94BF-D438-E0C73C4440F8}"/>
              </a:ext>
            </a:extLst>
          </p:cNvPr>
          <p:cNvSpPr/>
          <p:nvPr/>
        </p:nvSpPr>
        <p:spPr>
          <a:xfrm>
            <a:off x="7596520" y="2358656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6" name="Стрелка: влево-вправо 15">
            <a:extLst>
              <a:ext uri="{FF2B5EF4-FFF2-40B4-BE49-F238E27FC236}">
                <a16:creationId xmlns:a16="http://schemas.microsoft.com/office/drawing/2014/main" id="{3234F737-AF53-D2C9-42C3-0403E7A8B133}"/>
              </a:ext>
            </a:extLst>
          </p:cNvPr>
          <p:cNvSpPr/>
          <p:nvPr/>
        </p:nvSpPr>
        <p:spPr>
          <a:xfrm>
            <a:off x="6478897" y="1919015"/>
            <a:ext cx="1003944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86408572-19BB-70E8-D9C1-0DCC7E23591C}"/>
              </a:ext>
            </a:extLst>
          </p:cNvPr>
          <p:cNvSpPr/>
          <p:nvPr/>
        </p:nvSpPr>
        <p:spPr>
          <a:xfrm>
            <a:off x="4646996" y="3239782"/>
            <a:ext cx="1838424" cy="8162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</a:t>
            </a:r>
            <a:r>
              <a:rPr lang="ru-RU" dirty="0" err="1"/>
              <a:t>осн</a:t>
            </a:r>
            <a:r>
              <a:rPr lang="ru-RU" dirty="0"/>
              <a:t>. деятельности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C5BFD3E-DC2E-0756-C6A0-9D94216EF74F}"/>
              </a:ext>
            </a:extLst>
          </p:cNvPr>
          <p:cNvSpPr/>
          <p:nvPr/>
        </p:nvSpPr>
        <p:spPr>
          <a:xfrm>
            <a:off x="9589126" y="4581525"/>
            <a:ext cx="2225649" cy="1005102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Команда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D2D509B3-25CC-2112-E928-64DD618DDC7C}"/>
              </a:ext>
            </a:extLst>
          </p:cNvPr>
          <p:cNvSpPr/>
          <p:nvPr/>
        </p:nvSpPr>
        <p:spPr>
          <a:xfrm>
            <a:off x="4640472" y="4705159"/>
            <a:ext cx="1838424" cy="707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участии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D59350F1-0F2D-19DE-8D0D-651C6A3A72F2}"/>
              </a:ext>
            </a:extLst>
          </p:cNvPr>
          <p:cNvSpPr/>
          <p:nvPr/>
        </p:nvSpPr>
        <p:spPr>
          <a:xfrm>
            <a:off x="9863583" y="5243696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F7DFB47B-0440-9763-EE09-1A03374C755A}"/>
              </a:ext>
            </a:extLst>
          </p:cNvPr>
          <p:cNvSpPr/>
          <p:nvPr/>
        </p:nvSpPr>
        <p:spPr>
          <a:xfrm>
            <a:off x="9863584" y="4940471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23" name="Стрелка: влево-вправо 22">
            <a:extLst>
              <a:ext uri="{FF2B5EF4-FFF2-40B4-BE49-F238E27FC236}">
                <a16:creationId xmlns:a16="http://schemas.microsoft.com/office/drawing/2014/main" id="{48DE71ED-49BF-A7F1-79C5-2AFE9D1AB24E}"/>
              </a:ext>
            </a:extLst>
          </p:cNvPr>
          <p:cNvSpPr/>
          <p:nvPr/>
        </p:nvSpPr>
        <p:spPr>
          <a:xfrm>
            <a:off x="8625175" y="4938830"/>
            <a:ext cx="936604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4622007A-8B1F-8359-88ED-1067EB116CC0}"/>
              </a:ext>
            </a:extLst>
          </p:cNvPr>
          <p:cNvSpPr/>
          <p:nvPr/>
        </p:nvSpPr>
        <p:spPr>
          <a:xfrm>
            <a:off x="402163" y="4776366"/>
            <a:ext cx="1759512" cy="7079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Мероприятие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10A8063F-FDE8-F6CC-EEC5-2AF8A3A7B339}"/>
              </a:ext>
            </a:extLst>
          </p:cNvPr>
          <p:cNvSpPr/>
          <p:nvPr/>
        </p:nvSpPr>
        <p:spPr>
          <a:xfrm>
            <a:off x="4605298" y="6001652"/>
            <a:ext cx="1880122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Мероприятие</a:t>
            </a:r>
          </a:p>
        </p:txBody>
      </p:sp>
      <p:sp>
        <p:nvSpPr>
          <p:cNvPr id="26" name="Стрелка: влево 25">
            <a:extLst>
              <a:ext uri="{FF2B5EF4-FFF2-40B4-BE49-F238E27FC236}">
                <a16:creationId xmlns:a16="http://schemas.microsoft.com/office/drawing/2014/main" id="{2168D62A-7128-914C-5337-39F0E656AA95}"/>
              </a:ext>
            </a:extLst>
          </p:cNvPr>
          <p:cNvSpPr/>
          <p:nvPr/>
        </p:nvSpPr>
        <p:spPr>
          <a:xfrm>
            <a:off x="2158233" y="4990633"/>
            <a:ext cx="2467915" cy="240632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верх 26">
            <a:extLst>
              <a:ext uri="{FF2B5EF4-FFF2-40B4-BE49-F238E27FC236}">
                <a16:creationId xmlns:a16="http://schemas.microsoft.com/office/drawing/2014/main" id="{F2EFE7DB-8DA5-6CE1-E051-D4E2E504141C}"/>
              </a:ext>
            </a:extLst>
          </p:cNvPr>
          <p:cNvSpPr/>
          <p:nvPr/>
        </p:nvSpPr>
        <p:spPr>
          <a:xfrm>
            <a:off x="5445384" y="5413134"/>
            <a:ext cx="228600" cy="562509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Крест 28">
            <a:extLst>
              <a:ext uri="{FF2B5EF4-FFF2-40B4-BE49-F238E27FC236}">
                <a16:creationId xmlns:a16="http://schemas.microsoft.com/office/drawing/2014/main" id="{34AB0F57-6195-5ADB-DB12-414C54DD5C55}"/>
              </a:ext>
            </a:extLst>
          </p:cNvPr>
          <p:cNvSpPr/>
          <p:nvPr/>
        </p:nvSpPr>
        <p:spPr>
          <a:xfrm rot="2700000">
            <a:off x="6448145" y="1528384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Крест 30">
            <a:extLst>
              <a:ext uri="{FF2B5EF4-FFF2-40B4-BE49-F238E27FC236}">
                <a16:creationId xmlns:a16="http://schemas.microsoft.com/office/drawing/2014/main" id="{8B2AFAD8-F88E-2F2E-473E-5F7127B8E94E}"/>
              </a:ext>
            </a:extLst>
          </p:cNvPr>
          <p:cNvSpPr/>
          <p:nvPr/>
        </p:nvSpPr>
        <p:spPr>
          <a:xfrm rot="2700000">
            <a:off x="8843777" y="4817305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Крест 31">
            <a:extLst>
              <a:ext uri="{FF2B5EF4-FFF2-40B4-BE49-F238E27FC236}">
                <a16:creationId xmlns:a16="http://schemas.microsoft.com/office/drawing/2014/main" id="{6CAC5F0F-BEAA-0E80-4561-7CE1F62557C4}"/>
              </a:ext>
            </a:extLst>
          </p:cNvPr>
          <p:cNvSpPr/>
          <p:nvPr/>
        </p:nvSpPr>
        <p:spPr>
          <a:xfrm rot="2700000">
            <a:off x="2790913" y="4604824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E1E7D4AF-C948-8447-7467-669C3DD42497}"/>
              </a:ext>
            </a:extLst>
          </p:cNvPr>
          <p:cNvSpPr/>
          <p:nvPr/>
        </p:nvSpPr>
        <p:spPr>
          <a:xfrm>
            <a:off x="373602" y="3923738"/>
            <a:ext cx="1759511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Сертификат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A75A9605-957C-8296-0D1E-25F805A667F7}"/>
              </a:ext>
            </a:extLst>
          </p:cNvPr>
          <p:cNvSpPr/>
          <p:nvPr/>
        </p:nvSpPr>
        <p:spPr>
          <a:xfrm>
            <a:off x="9646031" y="5975643"/>
            <a:ext cx="2168744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Сертификат</a:t>
            </a:r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17AF500-B8AF-858D-5FD8-D85CB2A3ABEB}"/>
              </a:ext>
            </a:extLst>
          </p:cNvPr>
          <p:cNvSpPr/>
          <p:nvPr/>
        </p:nvSpPr>
        <p:spPr>
          <a:xfrm rot="10800000">
            <a:off x="5445384" y="4046147"/>
            <a:ext cx="214062" cy="641249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325F83F7-7F85-A781-B825-0DB6BD6FB09D}"/>
              </a:ext>
            </a:extLst>
          </p:cNvPr>
          <p:cNvSpPr/>
          <p:nvPr/>
        </p:nvSpPr>
        <p:spPr>
          <a:xfrm>
            <a:off x="1102239" y="4357895"/>
            <a:ext cx="214062" cy="418471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Крест 29">
            <a:extLst>
              <a:ext uri="{FF2B5EF4-FFF2-40B4-BE49-F238E27FC236}">
                <a16:creationId xmlns:a16="http://schemas.microsoft.com/office/drawing/2014/main" id="{B4118F45-42F9-C3A5-E28A-1B5C8619D74D}"/>
              </a:ext>
            </a:extLst>
          </p:cNvPr>
          <p:cNvSpPr/>
          <p:nvPr/>
        </p:nvSpPr>
        <p:spPr>
          <a:xfrm rot="2700000">
            <a:off x="5311575" y="4195491"/>
            <a:ext cx="491993" cy="489651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8658EFE-D05D-0AC9-AEEB-E950AB003727}"/>
              </a:ext>
            </a:extLst>
          </p:cNvPr>
          <p:cNvSpPr/>
          <p:nvPr/>
        </p:nvSpPr>
        <p:spPr>
          <a:xfrm>
            <a:off x="7489740" y="3891262"/>
            <a:ext cx="2124222" cy="44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Учебный план</a:t>
            </a:r>
          </a:p>
        </p:txBody>
      </p:sp>
      <p:sp>
        <p:nvSpPr>
          <p:cNvPr id="7" name="Стрелка: вверх 6">
            <a:extLst>
              <a:ext uri="{FF2B5EF4-FFF2-40B4-BE49-F238E27FC236}">
                <a16:creationId xmlns:a16="http://schemas.microsoft.com/office/drawing/2014/main" id="{2E6233FC-F493-3E4D-B072-F38808FDC2B0}"/>
              </a:ext>
            </a:extLst>
          </p:cNvPr>
          <p:cNvSpPr/>
          <p:nvPr/>
        </p:nvSpPr>
        <p:spPr>
          <a:xfrm>
            <a:off x="8333152" y="3403441"/>
            <a:ext cx="228600" cy="485645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9801C679-E3D8-8FC0-2E8B-D1CA5B53FE20}"/>
              </a:ext>
            </a:extLst>
          </p:cNvPr>
          <p:cNvSpPr/>
          <p:nvPr/>
        </p:nvSpPr>
        <p:spPr>
          <a:xfrm rot="2700000">
            <a:off x="8196892" y="3408038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лево-вправо 27">
            <a:extLst>
              <a:ext uri="{FF2B5EF4-FFF2-40B4-BE49-F238E27FC236}">
                <a16:creationId xmlns:a16="http://schemas.microsoft.com/office/drawing/2014/main" id="{FCD80419-951D-EB70-52D6-8C4CD0EDDE0A}"/>
              </a:ext>
            </a:extLst>
          </p:cNvPr>
          <p:cNvSpPr/>
          <p:nvPr/>
        </p:nvSpPr>
        <p:spPr>
          <a:xfrm>
            <a:off x="6511121" y="6094119"/>
            <a:ext cx="3050658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65866FC6-0F75-6F88-C14D-949BF2704214}"/>
              </a:ext>
            </a:extLst>
          </p:cNvPr>
          <p:cNvSpPr/>
          <p:nvPr/>
        </p:nvSpPr>
        <p:spPr>
          <a:xfrm>
            <a:off x="5414468" y="2414514"/>
            <a:ext cx="214062" cy="80750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Крест 36">
            <a:extLst>
              <a:ext uri="{FF2B5EF4-FFF2-40B4-BE49-F238E27FC236}">
                <a16:creationId xmlns:a16="http://schemas.microsoft.com/office/drawing/2014/main" id="{45D83681-41DA-5AAE-AD9C-B8E2AB2DC25B}"/>
              </a:ext>
            </a:extLst>
          </p:cNvPr>
          <p:cNvSpPr/>
          <p:nvPr/>
        </p:nvSpPr>
        <p:spPr>
          <a:xfrm rot="2700000">
            <a:off x="5141188" y="5315600"/>
            <a:ext cx="808341" cy="81040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ABBA6822-062B-F2D4-A0A9-2AE4FC2E9474}"/>
              </a:ext>
            </a:extLst>
          </p:cNvPr>
          <p:cNvSpPr/>
          <p:nvPr/>
        </p:nvSpPr>
        <p:spPr>
          <a:xfrm>
            <a:off x="7174864" y="4705159"/>
            <a:ext cx="1422964" cy="676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Акт об участии</a:t>
            </a:r>
          </a:p>
        </p:txBody>
      </p:sp>
      <p:sp>
        <p:nvSpPr>
          <p:cNvPr id="41" name="Стрелка: влево-вправо 40">
            <a:extLst>
              <a:ext uri="{FF2B5EF4-FFF2-40B4-BE49-F238E27FC236}">
                <a16:creationId xmlns:a16="http://schemas.microsoft.com/office/drawing/2014/main" id="{B0D570E9-5C08-F562-C154-F9D86D5C4F74}"/>
              </a:ext>
            </a:extLst>
          </p:cNvPr>
          <p:cNvSpPr/>
          <p:nvPr/>
        </p:nvSpPr>
        <p:spPr>
          <a:xfrm>
            <a:off x="6498056" y="4938830"/>
            <a:ext cx="657794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Крест 41">
            <a:extLst>
              <a:ext uri="{FF2B5EF4-FFF2-40B4-BE49-F238E27FC236}">
                <a16:creationId xmlns:a16="http://schemas.microsoft.com/office/drawing/2014/main" id="{3FD3637B-C8F7-65C1-79A2-0287BE28E144}"/>
              </a:ext>
            </a:extLst>
          </p:cNvPr>
          <p:cNvSpPr/>
          <p:nvPr/>
        </p:nvSpPr>
        <p:spPr>
          <a:xfrm rot="2700000">
            <a:off x="6582820" y="4800969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Крест 42">
            <a:extLst>
              <a:ext uri="{FF2B5EF4-FFF2-40B4-BE49-F238E27FC236}">
                <a16:creationId xmlns:a16="http://schemas.microsoft.com/office/drawing/2014/main" id="{70370F9F-7B6A-63A1-3944-9B90E67DE1E4}"/>
              </a:ext>
            </a:extLst>
          </p:cNvPr>
          <p:cNvSpPr/>
          <p:nvPr/>
        </p:nvSpPr>
        <p:spPr>
          <a:xfrm rot="2700000">
            <a:off x="5272081" y="2480377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Крест 43">
            <a:extLst>
              <a:ext uri="{FF2B5EF4-FFF2-40B4-BE49-F238E27FC236}">
                <a16:creationId xmlns:a16="http://schemas.microsoft.com/office/drawing/2014/main" id="{5E350FDF-A7B5-3964-E095-4DE6C9E9A21C}"/>
              </a:ext>
            </a:extLst>
          </p:cNvPr>
          <p:cNvSpPr/>
          <p:nvPr/>
        </p:nvSpPr>
        <p:spPr>
          <a:xfrm rot="2700000">
            <a:off x="7572670" y="5689685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Номер слайда 4">
            <a:extLst>
              <a:ext uri="{FF2B5EF4-FFF2-40B4-BE49-F238E27FC236}">
                <a16:creationId xmlns:a16="http://schemas.microsoft.com/office/drawing/2014/main" id="{DD4AB5E6-99E9-4C2A-A56D-D9DBCD1A3F70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E995FE50-2628-E377-4D83-9982FF503C2F}"/>
              </a:ext>
            </a:extLst>
          </p:cNvPr>
          <p:cNvSpPr/>
          <p:nvPr/>
        </p:nvSpPr>
        <p:spPr>
          <a:xfrm>
            <a:off x="10023473" y="1366384"/>
            <a:ext cx="1725237" cy="637603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Урок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7ED2DCE4-EF19-A045-5889-390C0B739881}"/>
              </a:ext>
            </a:extLst>
          </p:cNvPr>
          <p:cNvSpPr/>
          <p:nvPr/>
        </p:nvSpPr>
        <p:spPr>
          <a:xfrm>
            <a:off x="10124621" y="1702283"/>
            <a:ext cx="1495222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DFE1ED03-B38A-D022-9A01-B7D6CD62C3D6}"/>
              </a:ext>
            </a:extLst>
          </p:cNvPr>
          <p:cNvSpPr/>
          <p:nvPr/>
        </p:nvSpPr>
        <p:spPr>
          <a:xfrm>
            <a:off x="10023472" y="2072947"/>
            <a:ext cx="1725237" cy="673044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Урок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DACB3229-55A7-E5DF-962B-E7858F34D192}"/>
              </a:ext>
            </a:extLst>
          </p:cNvPr>
          <p:cNvSpPr/>
          <p:nvPr/>
        </p:nvSpPr>
        <p:spPr>
          <a:xfrm>
            <a:off x="10124621" y="2439924"/>
            <a:ext cx="1495222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BC5673A9-89F4-385A-4E7E-F4855D3F66F0}"/>
              </a:ext>
            </a:extLst>
          </p:cNvPr>
          <p:cNvSpPr/>
          <p:nvPr/>
        </p:nvSpPr>
        <p:spPr>
          <a:xfrm>
            <a:off x="10072889" y="2928344"/>
            <a:ext cx="1675819" cy="379746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Сертификат</a:t>
            </a:r>
          </a:p>
        </p:txBody>
      </p:sp>
      <p:sp>
        <p:nvSpPr>
          <p:cNvPr id="51" name="Стрелка: влево-вправо 50">
            <a:extLst>
              <a:ext uri="{FF2B5EF4-FFF2-40B4-BE49-F238E27FC236}">
                <a16:creationId xmlns:a16="http://schemas.microsoft.com/office/drawing/2014/main" id="{23B9363B-F4F1-0153-A15F-390581127628}"/>
              </a:ext>
            </a:extLst>
          </p:cNvPr>
          <p:cNvSpPr/>
          <p:nvPr/>
        </p:nvSpPr>
        <p:spPr>
          <a:xfrm>
            <a:off x="9410945" y="3014691"/>
            <a:ext cx="6460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D13D9103-8594-CE46-CD78-6EDB08EE9DB3}"/>
              </a:ext>
            </a:extLst>
          </p:cNvPr>
          <p:cNvSpPr/>
          <p:nvPr/>
        </p:nvSpPr>
        <p:spPr>
          <a:xfrm>
            <a:off x="711963" y="815246"/>
            <a:ext cx="10768073" cy="58897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5000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6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0" grpId="0" animBg="1"/>
      <p:bldP spid="18" grpId="0" animBg="1"/>
      <p:bldP spid="37" grpId="0" animBg="1"/>
      <p:bldP spid="42" grpId="0" animBg="1"/>
      <p:bldP spid="43" grpId="0" animBg="1"/>
      <p:bldP spid="44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FF78D-AB0F-F464-E3EA-C4BAA4D8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Общая документация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01BF9-90FF-1077-6DF2-841F60C9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id="{B3FDEB60-BAB1-DD28-64DB-F297D9A0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-32749" y="1318662"/>
            <a:ext cx="12224749" cy="5539338"/>
          </a:xfrm>
          <a:prstGeom prst="rect">
            <a:avLst/>
          </a:prstGeom>
        </p:spPr>
      </p:pic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760A3C1-D078-4BF6-88F9-A2D4F475E99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0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5F82F-1EB5-583F-6A4F-D81FA709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74980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E9281-6987-B9AF-B3B0-20591D33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9886795" cy="35607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основной деятельности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участии в мероприятиях </a:t>
            </a: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образовательной деятельности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48DFE9E-B9E5-4E98-94BE-4CE8F6B50D4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9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FC944-AA6C-8CE9-0186-40A325E8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4922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13F64-981A-AE63-4414-C85AA58B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CDA395-BF6D-9DBF-AE5A-0CEDBBB9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616"/>
            <a:ext cx="12192000" cy="5542384"/>
          </a:xfrm>
          <a:prstGeom prst="rect">
            <a:avLst/>
          </a:prstGeom>
        </p:spPr>
      </p:pic>
      <p:sp>
        <p:nvSpPr>
          <p:cNvPr id="9" name="Номер слайда 4">
            <a:extLst>
              <a:ext uri="{FF2B5EF4-FFF2-40B4-BE49-F238E27FC236}">
                <a16:creationId xmlns:a16="http://schemas.microsoft.com/office/drawing/2014/main" id="{40ABE5CA-600F-43F4-92F8-63651BBE98A1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0D809-BD8F-4A15-3BDB-DD1E6866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4922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C5426-0DCF-B700-F9C6-024E3CFE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7BAAA-C3E6-AA6C-9A15-B0704357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482"/>
            <a:ext cx="12192000" cy="5537518"/>
          </a:xfrm>
          <a:prstGeom prst="rect">
            <a:avLst/>
          </a:prstGeom>
        </p:spPr>
      </p:pic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7BF231A7-F420-4885-8CE0-83C1B27A4F65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803B131-B6E8-54DB-EC97-5FA46DD6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71323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3D352-5F95-AC5D-98E7-8C17E9C4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442C6B-4C46-C071-36EF-A8AABCFAF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02229"/>
            <a:ext cx="12191999" cy="5355770"/>
          </a:xfrm>
          <a:prstGeom prst="rect">
            <a:avLst/>
          </a:prstGeom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5327A7E1-BA84-4365-8526-5BF586AAAF7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5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07012"/>
              </p:ext>
            </p:extLst>
          </p:nvPr>
        </p:nvGraphicFramePr>
        <p:xfrm>
          <a:off x="-9144" y="1527048"/>
          <a:ext cx="12201144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7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административного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1347</TotalTime>
  <Words>604</Words>
  <Application>Microsoft Office PowerPoint</Application>
  <PresentationFormat>Широкоэкранный</PresentationFormat>
  <Paragraphs>150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Symbol</vt:lpstr>
      <vt:lpstr>Tahoma</vt:lpstr>
      <vt:lpstr>Times New Roman</vt:lpstr>
      <vt:lpstr>Небесная</vt:lpstr>
      <vt:lpstr>ПРАКТИКА  «Автоматизация СОПРОВОЖДЕНИЯ образовательного процесса в организации Региональный школьный технопарк»</vt:lpstr>
      <vt:lpstr>Введение</vt:lpstr>
      <vt:lpstr>Структура работы ОРГАНИЗАЦИИ</vt:lpstr>
      <vt:lpstr>Предметная область: Общая документация</vt:lpstr>
      <vt:lpstr>Предметная область: Приказы</vt:lpstr>
      <vt:lpstr>Предметная область: Приказы</vt:lpstr>
      <vt:lpstr>Предметная область: Приказы</vt:lpstr>
      <vt:lpstr>Предметная область: Приказы</vt:lpstr>
      <vt:lpstr>Обзор аналогов </vt:lpstr>
      <vt:lpstr>Цель и задачи</vt:lpstr>
      <vt:lpstr>Диаграмма вариантов использования</vt:lpstr>
      <vt:lpstr>Презентация PowerPoint</vt:lpstr>
      <vt:lpstr>ИНФОЛОГИЧЕСКАЯ МОДЕЛЬ СИСТЕМЫ</vt:lpstr>
      <vt:lpstr>ИНФОЛОГИЧЕСКАЯ МОДЕЛЬ СИСТЕМЫ</vt:lpstr>
      <vt:lpstr>ИНФОЛОГИЧЕСКАЯ МОДЕЛЬ СИСТЕМЫ</vt:lpstr>
      <vt:lpstr>Презентация PowerPoint</vt:lpstr>
      <vt:lpstr>СВЕДЕНИЯ О проекте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58</cp:revision>
  <dcterms:created xsi:type="dcterms:W3CDTF">2024-12-19T16:39:57Z</dcterms:created>
  <dcterms:modified xsi:type="dcterms:W3CDTF">2025-03-23T17:48:16Z</dcterms:modified>
</cp:coreProperties>
</file>