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480" autoAdjust="0"/>
  </p:normalViewPr>
  <p:slideViewPr>
    <p:cSldViewPr snapToGrid="0">
      <p:cViewPr varScale="1">
        <p:scale>
          <a:sx n="141" d="100"/>
          <a:sy n="141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814142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Ручной подбор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44201" y="1693702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6005"/>
            <a:ext cx="236193" cy="3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681044" y="2119615"/>
            <a:ext cx="263157" cy="10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90" y="4731996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Ручной подбор номера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7627484" y="5043858"/>
            <a:ext cx="702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58642" y="2119615"/>
            <a:ext cx="888339" cy="1525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stCxn id="55" idx="3"/>
            <a:endCxn id="7" idx="2"/>
          </p:cNvCxnSpPr>
          <p:nvPr/>
        </p:nvCxnSpPr>
        <p:spPr>
          <a:xfrm flipV="1">
            <a:off x="9735302" y="3645023"/>
            <a:ext cx="1711679" cy="1398836"/>
          </a:xfrm>
          <a:prstGeom prst="bentConnector3">
            <a:avLst>
              <a:gd name="adj1" fmla="val 739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48728" y="344373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stCxn id="125" idx="6"/>
            <a:endCxn id="16" idx="1"/>
          </p:cNvCxnSpPr>
          <p:nvPr/>
        </p:nvCxnSpPr>
        <p:spPr>
          <a:xfrm>
            <a:off x="5248746" y="2124619"/>
            <a:ext cx="26872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56663" y="1109321"/>
            <a:ext cx="11437198" cy="465214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9B35-9A3B-44C9-B82F-1F3403BAAA2D}"/>
              </a:ext>
            </a:extLst>
          </p:cNvPr>
          <p:cNvSpPr txBox="1"/>
          <p:nvPr/>
        </p:nvSpPr>
        <p:spPr>
          <a:xfrm>
            <a:off x="-5216838" y="5043856"/>
            <a:ext cx="5203168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Проблема</a:t>
            </a:r>
            <a:r>
              <a:rPr lang="en-US" sz="2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852 L 0.12786 0.05903 C 0.15442 0.06829 0.19453 0.07338 0.2375 0.07338 C 0.2858 0.07338 0.32474 0.06829 0.35182 0.05903 L 0.48268 0.01852 " pathEditMode="relative" rAng="0" ptsTypes="AAA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60" y="6059061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6417714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Шаблон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67" y="4254921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10233" y="517196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588956" y="1371328"/>
            <a:ext cx="2579687" cy="199139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</p:cNvCxnSpPr>
          <p:nvPr/>
        </p:nvCxnSpPr>
        <p:spPr>
          <a:xfrm>
            <a:off x="2368716" y="3228481"/>
            <a:ext cx="2763431" cy="13424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470538" y="3362726"/>
            <a:ext cx="2698105" cy="136978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81" y="3708018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00" y="283602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72703" y="3542964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0" y="2815046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65" y="904832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1116944" y="1799795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12" y="175176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37" y="6093525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4443662" y="5776967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34" y="2123289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01" y="322026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8" y="4047616"/>
            <a:ext cx="751181" cy="5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730D46D-E714-38C8-DA4A-ECB1045DAA31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CB015F7-A6E1-5C6A-D4E2-5D1836422D99}"/>
              </a:ext>
            </a:extLst>
          </p:cNvPr>
          <p:cNvSpPr/>
          <p:nvPr/>
        </p:nvSpPr>
        <p:spPr>
          <a:xfrm>
            <a:off x="284744" y="3429000"/>
            <a:ext cx="388356" cy="3958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5EBB8B88-32EF-8FCC-8664-AE385E654188}"/>
              </a:ext>
            </a:extLst>
          </p:cNvPr>
          <p:cNvSpPr/>
          <p:nvPr/>
        </p:nvSpPr>
        <p:spPr>
          <a:xfrm>
            <a:off x="11446981" y="3448173"/>
            <a:ext cx="388356" cy="395892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483BEA9A-FD30-FA72-2D9F-8149ED091DFB}"/>
              </a:ext>
            </a:extLst>
          </p:cNvPr>
          <p:cNvSpPr/>
          <p:nvPr/>
        </p:nvSpPr>
        <p:spPr>
          <a:xfrm>
            <a:off x="2128332" y="3304880"/>
            <a:ext cx="1038163" cy="64551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DBF64604-825E-3DD8-E275-E52BA0522A47}"/>
              </a:ext>
            </a:extLst>
          </p:cNvPr>
          <p:cNvSpPr/>
          <p:nvPr/>
        </p:nvSpPr>
        <p:spPr>
          <a:xfrm>
            <a:off x="3981870" y="3265809"/>
            <a:ext cx="720080" cy="724088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3" name="Умножение 77">
            <a:extLst>
              <a:ext uri="{FF2B5EF4-FFF2-40B4-BE49-F238E27FC236}">
                <a16:creationId xmlns:a16="http://schemas.microsoft.com/office/drawing/2014/main" id="{98CE2EB0-5A8D-1F2F-D961-D9888A035C82}"/>
              </a:ext>
            </a:extLst>
          </p:cNvPr>
          <p:cNvSpPr/>
          <p:nvPr/>
        </p:nvSpPr>
        <p:spPr>
          <a:xfrm>
            <a:off x="4143327" y="3396999"/>
            <a:ext cx="403920" cy="434453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68691B3-D6EB-C187-C585-3A946B0EDFE3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673100" y="3626946"/>
            <a:ext cx="1455232" cy="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ED4613C-9FB9-6A8C-F048-4FF0869622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3166495" y="3627635"/>
            <a:ext cx="815375" cy="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9ED85CEE-A57D-54CA-4FD0-7E5E27C8AD63}"/>
              </a:ext>
            </a:extLst>
          </p:cNvPr>
          <p:cNvSpPr/>
          <p:nvPr/>
        </p:nvSpPr>
        <p:spPr>
          <a:xfrm>
            <a:off x="5517469" y="1814142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Ручной подбор номера сертификата</a:t>
            </a: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2FD8D3FA-BD79-6050-57B5-2F0039B002A5}"/>
              </a:ext>
            </a:extLst>
          </p:cNvPr>
          <p:cNvSpPr/>
          <p:nvPr/>
        </p:nvSpPr>
        <p:spPr>
          <a:xfrm>
            <a:off x="7158874" y="1703710"/>
            <a:ext cx="1522170" cy="856568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357E5B76-9E95-9DDA-6931-EF57B2B6206A}"/>
              </a:ext>
            </a:extLst>
          </p:cNvPr>
          <p:cNvSpPr/>
          <p:nvPr/>
        </p:nvSpPr>
        <p:spPr>
          <a:xfrm>
            <a:off x="8944201" y="1693702"/>
            <a:ext cx="1614441" cy="856568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1FD2B120-5EF8-8F17-FC4F-51E8F52DFD29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922681" y="2127741"/>
            <a:ext cx="236193" cy="42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602C385A-69D3-A970-FD13-6ADAB7685F72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8681044" y="2121986"/>
            <a:ext cx="263157" cy="100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0BCACCB-D5DE-11EB-D0D2-16E53C626A6C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E6C412D4-6CF7-3ABC-1A6D-3307131BDE91}"/>
              </a:ext>
            </a:extLst>
          </p:cNvPr>
          <p:cNvSpPr/>
          <p:nvPr/>
        </p:nvSpPr>
        <p:spPr>
          <a:xfrm>
            <a:off x="6456268" y="3323091"/>
            <a:ext cx="1405212" cy="6271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B11A761E-819D-5348-30B0-301017ADF522}"/>
              </a:ext>
            </a:extLst>
          </p:cNvPr>
          <p:cNvSpPr/>
          <p:nvPr/>
        </p:nvSpPr>
        <p:spPr>
          <a:xfrm>
            <a:off x="6222272" y="4731995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9D58CE38-CCA0-6CE2-EA1B-63555A21B230}"/>
              </a:ext>
            </a:extLst>
          </p:cNvPr>
          <p:cNvSpPr/>
          <p:nvPr/>
        </p:nvSpPr>
        <p:spPr>
          <a:xfrm>
            <a:off x="8330090" y="4731996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Ручной подбор номера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5DDA6E91-4795-775B-D256-8AA89FBDC6C1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7627484" y="5045594"/>
            <a:ext cx="7026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7681C26-3536-01BD-833A-8D6BDF964018}"/>
              </a:ext>
            </a:extLst>
          </p:cNvPr>
          <p:cNvCxnSpPr>
            <a:stCxn id="72" idx="3"/>
            <a:endCxn id="59" idx="2"/>
          </p:cNvCxnSpPr>
          <p:nvPr/>
        </p:nvCxnSpPr>
        <p:spPr>
          <a:xfrm>
            <a:off x="7861480" y="3636690"/>
            <a:ext cx="3585501" cy="9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5AD4321B-ADC6-2711-8B34-95BB971437D0}"/>
              </a:ext>
            </a:extLst>
          </p:cNvPr>
          <p:cNvCxnSpPr>
            <a:cxnSpLocks/>
            <a:stCxn id="68" idx="3"/>
            <a:endCxn id="59" idx="2"/>
          </p:cNvCxnSpPr>
          <p:nvPr/>
        </p:nvCxnSpPr>
        <p:spPr>
          <a:xfrm>
            <a:off x="10558642" y="2121986"/>
            <a:ext cx="888339" cy="1524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40B68875-F4D3-7573-A791-6A805B26E9E4}"/>
              </a:ext>
            </a:extLst>
          </p:cNvPr>
          <p:cNvCxnSpPr>
            <a:stCxn id="74" idx="3"/>
            <a:endCxn id="59" idx="2"/>
          </p:cNvCxnSpPr>
          <p:nvPr/>
        </p:nvCxnSpPr>
        <p:spPr>
          <a:xfrm flipV="1">
            <a:off x="9735302" y="3646119"/>
            <a:ext cx="1711679" cy="1399476"/>
          </a:xfrm>
          <a:prstGeom prst="bentConnector3">
            <a:avLst>
              <a:gd name="adj1" fmla="val 733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3052E6-7E97-B1F2-1AFD-BAE5669EB3FF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ACEBE4-A671-56BE-E8B3-50871F1CDB5E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B098991-84AC-64AF-C619-B1D2F42E29B6}"/>
              </a:ext>
            </a:extLst>
          </p:cNvPr>
          <p:cNvSpPr/>
          <p:nvPr/>
        </p:nvSpPr>
        <p:spPr>
          <a:xfrm>
            <a:off x="5054550" y="4851875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ED9FA7DF-C84C-EA62-9DC1-A037CAD7DA63}"/>
              </a:ext>
            </a:extLst>
          </p:cNvPr>
          <p:cNvSpPr/>
          <p:nvPr/>
        </p:nvSpPr>
        <p:spPr>
          <a:xfrm>
            <a:off x="5003318" y="4797139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FE7ACF9B-1BA5-FBF6-354B-91573261940D}"/>
              </a:ext>
            </a:extLst>
          </p:cNvPr>
          <p:cNvSpPr/>
          <p:nvPr/>
        </p:nvSpPr>
        <p:spPr>
          <a:xfrm>
            <a:off x="5202730" y="3389068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F939C445-417B-DD3F-8205-A760A5049C63}"/>
              </a:ext>
            </a:extLst>
          </p:cNvPr>
          <p:cNvSpPr/>
          <p:nvPr/>
        </p:nvSpPr>
        <p:spPr>
          <a:xfrm>
            <a:off x="5248728" y="3443735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6D07963-C935-88E3-ECE2-EE4D0F40975E}"/>
              </a:ext>
            </a:extLst>
          </p:cNvPr>
          <p:cNvSpPr/>
          <p:nvPr/>
        </p:nvSpPr>
        <p:spPr>
          <a:xfrm>
            <a:off x="4757927" y="1877901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D8501041-2D0C-2CAD-B123-57CF1790B3A8}"/>
              </a:ext>
            </a:extLst>
          </p:cNvPr>
          <p:cNvSpPr/>
          <p:nvPr/>
        </p:nvSpPr>
        <p:spPr>
          <a:xfrm>
            <a:off x="4809140" y="1929154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057615E1-DE71-0A1A-F50C-364DBE2AA5CD}"/>
              </a:ext>
            </a:extLst>
          </p:cNvPr>
          <p:cNvCxnSpPr>
            <a:stCxn id="85" idx="6"/>
            <a:endCxn id="66" idx="1"/>
          </p:cNvCxnSpPr>
          <p:nvPr/>
        </p:nvCxnSpPr>
        <p:spPr>
          <a:xfrm>
            <a:off x="5248746" y="2125992"/>
            <a:ext cx="268723" cy="1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407F0B34-16DF-89B6-09B3-ACD8981F4E47}"/>
              </a:ext>
            </a:extLst>
          </p:cNvPr>
          <p:cNvCxnSpPr>
            <a:stCxn id="83" idx="6"/>
            <a:endCxn id="72" idx="1"/>
          </p:cNvCxnSpPr>
          <p:nvPr/>
        </p:nvCxnSpPr>
        <p:spPr>
          <a:xfrm flipV="1">
            <a:off x="5693549" y="3636690"/>
            <a:ext cx="762719" cy="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EE0AFA3E-004F-125C-CF7A-68069F090C01}"/>
              </a:ext>
            </a:extLst>
          </p:cNvPr>
          <p:cNvCxnSpPr>
            <a:stCxn id="62" idx="3"/>
            <a:endCxn id="83" idx="2"/>
          </p:cNvCxnSpPr>
          <p:nvPr/>
        </p:nvCxnSpPr>
        <p:spPr>
          <a:xfrm>
            <a:off x="4701950" y="3627853"/>
            <a:ext cx="500780" cy="9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08FD440-CA7E-E068-72A0-364C466E1BAD}"/>
              </a:ext>
            </a:extLst>
          </p:cNvPr>
          <p:cNvCxnSpPr>
            <a:endCxn id="73" idx="1"/>
          </p:cNvCxnSpPr>
          <p:nvPr/>
        </p:nvCxnSpPr>
        <p:spPr>
          <a:xfrm>
            <a:off x="5494137" y="5043856"/>
            <a:ext cx="728135" cy="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55A2F7F2-AD7E-706E-A3E5-4DFC0ACAF23D}"/>
              </a:ext>
            </a:extLst>
          </p:cNvPr>
          <p:cNvCxnSpPr>
            <a:endCxn id="85" idx="2"/>
          </p:cNvCxnSpPr>
          <p:nvPr/>
        </p:nvCxnSpPr>
        <p:spPr>
          <a:xfrm rot="5400000" flipH="1" flipV="1">
            <a:off x="3986500" y="2478672"/>
            <a:ext cx="1124107" cy="418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5032DD66-83C8-C457-ECC1-B172F9D33940}"/>
              </a:ext>
            </a:extLst>
          </p:cNvPr>
          <p:cNvCxnSpPr>
            <a:endCxn id="82" idx="2"/>
          </p:cNvCxnSpPr>
          <p:nvPr/>
        </p:nvCxnSpPr>
        <p:spPr>
          <a:xfrm rot="16200000" flipH="1">
            <a:off x="4143965" y="4185876"/>
            <a:ext cx="1052155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BFFCFE97-45A0-4551-6D60-2A1DF8640BA3}"/>
              </a:ext>
            </a:extLst>
          </p:cNvPr>
          <p:cNvSpPr/>
          <p:nvPr/>
        </p:nvSpPr>
        <p:spPr>
          <a:xfrm>
            <a:off x="6655065" y="3304880"/>
            <a:ext cx="1038163" cy="64551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507D081-00F1-9204-9C50-DBD62C46888F}"/>
              </a:ext>
            </a:extLst>
          </p:cNvPr>
          <p:cNvCxnSpPr>
            <a:stCxn id="60" idx="3"/>
            <a:endCxn id="97" idx="1"/>
          </p:cNvCxnSpPr>
          <p:nvPr/>
        </p:nvCxnSpPr>
        <p:spPr>
          <a:xfrm>
            <a:off x="3166495" y="3627635"/>
            <a:ext cx="348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3D49E67A-599C-E93F-06F8-D07E0477E0C4}"/>
              </a:ext>
            </a:extLst>
          </p:cNvPr>
          <p:cNvCxnSpPr>
            <a:stCxn id="97" idx="3"/>
            <a:endCxn id="59" idx="2"/>
          </p:cNvCxnSpPr>
          <p:nvPr/>
        </p:nvCxnSpPr>
        <p:spPr>
          <a:xfrm>
            <a:off x="7693228" y="3627635"/>
            <a:ext cx="3753753" cy="18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 animBg="1"/>
      <p:bldP spid="73" grpId="0" animBg="1"/>
      <p:bldP spid="74" grpId="0" animBg="1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10400</TotalTime>
  <Words>1544</Words>
  <Application>Microsoft Office PowerPoint</Application>
  <PresentationFormat>Широкоэкранный</PresentationFormat>
  <Paragraphs>267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147</cp:revision>
  <dcterms:created xsi:type="dcterms:W3CDTF">2024-12-19T16:39:57Z</dcterms:created>
  <dcterms:modified xsi:type="dcterms:W3CDTF">2025-05-14T06:59:11Z</dcterms:modified>
</cp:coreProperties>
</file>