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0"/>
  </p:notesMasterIdLst>
  <p:sldIdLst>
    <p:sldId id="256" r:id="rId2"/>
    <p:sldId id="266" r:id="rId3"/>
    <p:sldId id="297" r:id="rId4"/>
    <p:sldId id="298" r:id="rId5"/>
    <p:sldId id="299" r:id="rId6"/>
    <p:sldId id="264" r:id="rId7"/>
    <p:sldId id="300" r:id="rId8"/>
    <p:sldId id="296" r:id="rId9"/>
    <p:sldId id="271" r:id="rId10"/>
    <p:sldId id="285" r:id="rId11"/>
    <p:sldId id="294" r:id="rId12"/>
    <p:sldId id="295" r:id="rId13"/>
    <p:sldId id="291" r:id="rId14"/>
    <p:sldId id="286" r:id="rId15"/>
    <p:sldId id="289" r:id="rId16"/>
    <p:sldId id="274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3462" autoAdjust="0"/>
  </p:normalViewPr>
  <p:slideViewPr>
    <p:cSldViewPr snapToGrid="0">
      <p:cViewPr varScale="1">
        <p:scale>
          <a:sx n="81" d="100"/>
          <a:sy n="81" d="100"/>
        </p:scale>
        <p:origin x="10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22.04.2025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22.04.2025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22.04.2025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22.04.2025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22.04.2025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22.04.2025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22.04.2025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валерий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викторович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групп, участников, явок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665606-7F87-27A8-E120-39093EC6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8200"/>
            <a:ext cx="12192000" cy="6019800"/>
          </a:xfrm>
          <a:prstGeom prst="rect">
            <a:avLst/>
          </a:prstGeom>
        </p:spPr>
      </p:pic>
      <p:pic>
        <p:nvPicPr>
          <p:cNvPr id="205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8D33BBD-6950-F2BB-68CA-598486BE6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684" y="10267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C30C3F83-292F-F800-2595-BE308C77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84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0AAAAED7-9245-D642-06FC-6FA380800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090" y="2330292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1938183-04E2-A175-9132-2009C0938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340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9CBCDC-AF85-94BE-E6FF-36723955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45" y="53701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CAC95602-23C4-FA85-1D21-39C156A407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9FFD45-554B-37D1-877A-6327315F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5350"/>
            <a:ext cx="12191999" cy="5992173"/>
          </a:xfrm>
          <a:prstGeom prst="rect">
            <a:avLst/>
          </a:prstGeom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A33B501A-5DDB-092C-C6A0-220837D9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35" y="564753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3FB1AC5D-F21C-264E-A745-40F3516A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54094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F92194B9-8D12-0E7B-F29C-EE38ECE6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53078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3EF693B-FD30-0FAC-EAC2-C2EC7585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4183359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5E2A3ECE-B136-FCAB-D0B2-F76C0938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691" y="266811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DE82EB-89C3-019F-C673-E73E2FC7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79" y="3381376"/>
            <a:ext cx="140490" cy="13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AAD8075-3E3C-9D9F-038B-1644B94E6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101076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CA7167E-C9DF-7886-2CDA-2A470FD9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28" y="1115537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AF98995-1F31-3A0B-4AA6-281126EA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64" y="1231025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Номер слайда 4">
            <a:extLst>
              <a:ext uri="{FF2B5EF4-FFF2-40B4-BE49-F238E27FC236}">
                <a16:creationId xmlns:a16="http://schemas.microsoft.com/office/drawing/2014/main" id="{917C6D42-AB7D-2DDE-9178-9D9AC0FF8B3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9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FDB424-B845-33EB-BEBC-73D320B0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9626"/>
            <a:ext cx="12191998" cy="604837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1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24E0AD5-062A-9A15-0098-2CF964CAB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6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0E1C40-68C4-F6D3-F905-178E2A70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B72D81-0648-38D9-76D6-385D2BE5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552211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6100C58B-695B-E11B-A6C2-8ECBFAA9A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3762215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847B8106-77AA-5F0C-8366-399A49F1A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024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835A113-785A-B04F-8D96-43407A68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8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2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348803" y="658368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331311" y="649224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0" y="1082770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365" y="5095485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7497565" y="5095485"/>
            <a:ext cx="1781175" cy="115771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482196" y="2799914"/>
            <a:ext cx="2039728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6236" y="5477990"/>
            <a:ext cx="1186208" cy="452978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726236" y="5577555"/>
            <a:ext cx="114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461699" y="2658666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>
            <a:off x="9278740" y="5539711"/>
            <a:ext cx="1259349" cy="19891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4738662" y="5754001"/>
            <a:ext cx="987574" cy="1808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6916720" y="5605559"/>
            <a:ext cx="576569" cy="15817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9862542" y="6115633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30351" y="899690"/>
            <a:ext cx="5748528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таблицы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Около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классов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основных и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559074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сопровождение и учёт образовательного процесса;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аналитику образовательной деятельности.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2669432" y="4389279"/>
            <a:ext cx="6853135" cy="227492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2F6CD1-293D-7768-74F8-3F3872B79105}"/>
              </a:ext>
            </a:extLst>
          </p:cNvPr>
          <p:cNvSpPr/>
          <p:nvPr/>
        </p:nvSpPr>
        <p:spPr>
          <a:xfrm>
            <a:off x="3665807" y="1396804"/>
            <a:ext cx="8501235" cy="5283914"/>
          </a:xfrm>
          <a:prstGeom prst="roundRect">
            <a:avLst>
              <a:gd name="adj" fmla="val 24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u="sng" dirty="0">
                <a:solidFill>
                  <a:schemeClr val="bg1"/>
                </a:solidFill>
              </a:rPr>
              <a:t>РШТ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71BE0C-AE61-8FC9-BFC9-97058D48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6A66800-7259-640C-EF90-CB50516C509D}"/>
              </a:ext>
            </a:extLst>
          </p:cNvPr>
          <p:cNvSpPr/>
          <p:nvPr/>
        </p:nvSpPr>
        <p:spPr>
          <a:xfrm>
            <a:off x="142422" y="2814637"/>
            <a:ext cx="1714500" cy="122872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 </a:t>
            </a:r>
          </a:p>
        </p:txBody>
      </p:sp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6F546FF-6B0B-4040-BEC8-FE932154F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0" y="2683552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1B000-B5A2-7B87-1B0C-71FAED376799}"/>
              </a:ext>
            </a:extLst>
          </p:cNvPr>
          <p:cNvSpPr txBox="1"/>
          <p:nvPr/>
        </p:nvSpPr>
        <p:spPr>
          <a:xfrm>
            <a:off x="3707190" y="3738644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2DACA29-1E3C-5324-DE6E-FD1D62655C51}"/>
              </a:ext>
            </a:extLst>
          </p:cNvPr>
          <p:cNvSpPr/>
          <p:nvPr/>
        </p:nvSpPr>
        <p:spPr>
          <a:xfrm>
            <a:off x="6791213" y="1547441"/>
            <a:ext cx="5151427" cy="2017858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73117C1-DBB2-8ACC-BB06-4DB7F2C49D20}"/>
              </a:ext>
            </a:extLst>
          </p:cNvPr>
          <p:cNvSpPr/>
          <p:nvPr/>
        </p:nvSpPr>
        <p:spPr>
          <a:xfrm>
            <a:off x="8541259" y="1638623"/>
            <a:ext cx="1600504" cy="564639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CD24D3F-9339-1A97-35A5-4BE802E5B2C5}"/>
              </a:ext>
            </a:extLst>
          </p:cNvPr>
          <p:cNvSpPr/>
          <p:nvPr/>
        </p:nvSpPr>
        <p:spPr>
          <a:xfrm>
            <a:off x="8635017" y="1923733"/>
            <a:ext cx="1412988" cy="2406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Явка</a:t>
            </a:r>
          </a:p>
        </p:txBody>
      </p:sp>
      <p:sp>
        <p:nvSpPr>
          <p:cNvPr id="22" name="Стрелка: влево-вправо 21">
            <a:extLst>
              <a:ext uri="{FF2B5EF4-FFF2-40B4-BE49-F238E27FC236}">
                <a16:creationId xmlns:a16="http://schemas.microsoft.com/office/drawing/2014/main" id="{8C7998FF-6F28-66EC-26E4-9695B08E001B}"/>
              </a:ext>
            </a:extLst>
          </p:cNvPr>
          <p:cNvSpPr/>
          <p:nvPr/>
        </p:nvSpPr>
        <p:spPr>
          <a:xfrm>
            <a:off x="9448800" y="2772554"/>
            <a:ext cx="1394441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08AFF519-1125-EEEA-D297-4BEDB0975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12" y="2667530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7DCF1DC-25E6-B60A-879C-29517F4B731F}"/>
              </a:ext>
            </a:extLst>
          </p:cNvPr>
          <p:cNvSpPr txBox="1"/>
          <p:nvPr/>
        </p:nvSpPr>
        <p:spPr>
          <a:xfrm>
            <a:off x="10376744" y="3010178"/>
            <a:ext cx="179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pic>
        <p:nvPicPr>
          <p:cNvPr id="24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5BEF28F5-38D9-AEEC-69C9-1F4B8699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19" y="2071454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4F9FCB-D6BE-D5F2-7315-F61318D46427}"/>
              </a:ext>
            </a:extLst>
          </p:cNvPr>
          <p:cNvSpPr txBox="1"/>
          <p:nvPr/>
        </p:nvSpPr>
        <p:spPr>
          <a:xfrm>
            <a:off x="7491703" y="3192906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pic>
        <p:nvPicPr>
          <p:cNvPr id="2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3858F998-EDF0-F468-2C33-B66158C86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836" y="2137681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442A98-2DFB-DCBC-3B1F-7CB3B61E18CA}"/>
              </a:ext>
            </a:extLst>
          </p:cNvPr>
          <p:cNvSpPr txBox="1"/>
          <p:nvPr/>
        </p:nvSpPr>
        <p:spPr>
          <a:xfrm>
            <a:off x="8871906" y="3222657"/>
            <a:ext cx="151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4CB18B55-A7CD-4AD7-9E3D-5D2859DBE4FE}"/>
              </a:ext>
            </a:extLst>
          </p:cNvPr>
          <p:cNvSpPr/>
          <p:nvPr/>
        </p:nvSpPr>
        <p:spPr>
          <a:xfrm>
            <a:off x="6834951" y="4595368"/>
            <a:ext cx="5197929" cy="1831628"/>
          </a:xfrm>
          <a:prstGeom prst="roundRect">
            <a:avLst>
              <a:gd name="adj" fmla="val 16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Мероприятие</a:t>
            </a:r>
          </a:p>
        </p:txBody>
      </p:sp>
      <p:pic>
        <p:nvPicPr>
          <p:cNvPr id="2054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EA31F257-B32D-8A7C-DFE1-64848FA5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4" y="3865089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14D4D6D-31A7-7499-5BF4-D6B79FC0619C}"/>
              </a:ext>
            </a:extLst>
          </p:cNvPr>
          <p:cNvSpPr txBox="1"/>
          <p:nvPr/>
        </p:nvSpPr>
        <p:spPr>
          <a:xfrm>
            <a:off x="6354355" y="4245248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Электронный журнал</a:t>
            </a:r>
          </a:p>
        </p:txBody>
      </p:sp>
      <p:pic>
        <p:nvPicPr>
          <p:cNvPr id="2058" name="Picture 10" descr="Календарь – Бесплатные иконки: интерфейс">
            <a:extLst>
              <a:ext uri="{FF2B5EF4-FFF2-40B4-BE49-F238E27FC236}">
                <a16:creationId xmlns:a16="http://schemas.microsoft.com/office/drawing/2014/main" id="{B7FEB4F0-7C8A-97DC-3CBA-8C4339D21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236" y="3865089"/>
            <a:ext cx="458484" cy="45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C70FA5-C3CA-C345-1B3E-F70F67BC73A9}"/>
              </a:ext>
            </a:extLst>
          </p:cNvPr>
          <p:cNvSpPr txBox="1"/>
          <p:nvPr/>
        </p:nvSpPr>
        <p:spPr>
          <a:xfrm>
            <a:off x="9067655" y="4237029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Календарно-учебный график</a:t>
            </a:r>
          </a:p>
        </p:txBody>
      </p:sp>
      <p:sp>
        <p:nvSpPr>
          <p:cNvPr id="31" name="Стрелка: вверх-вниз 30">
            <a:extLst>
              <a:ext uri="{FF2B5EF4-FFF2-40B4-BE49-F238E27FC236}">
                <a16:creationId xmlns:a16="http://schemas.microsoft.com/office/drawing/2014/main" id="{C7E01EC1-C442-BFA1-C856-82B64F7DF7CC}"/>
              </a:ext>
            </a:extLst>
          </p:cNvPr>
          <p:cNvSpPr/>
          <p:nvPr/>
        </p:nvSpPr>
        <p:spPr>
          <a:xfrm>
            <a:off x="7305911" y="3572395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верх-вниз 31">
            <a:extLst>
              <a:ext uri="{FF2B5EF4-FFF2-40B4-BE49-F238E27FC236}">
                <a16:creationId xmlns:a16="http://schemas.microsoft.com/office/drawing/2014/main" id="{371EE04D-67F5-7B3D-F0A5-2A5FB1EC5923}"/>
              </a:ext>
            </a:extLst>
          </p:cNvPr>
          <p:cNvSpPr/>
          <p:nvPr/>
        </p:nvSpPr>
        <p:spPr>
          <a:xfrm>
            <a:off x="10369617" y="3567122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94091270-13AB-E39D-C6E1-00171FBA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51" y="4916618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E30E02-EC17-2A59-3C7B-ED4DD9F45A7A}"/>
              </a:ext>
            </a:extLst>
          </p:cNvPr>
          <p:cNvSpPr txBox="1"/>
          <p:nvPr/>
        </p:nvSpPr>
        <p:spPr>
          <a:xfrm>
            <a:off x="7081326" y="6005177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10494446-8C92-E0BF-F4AD-FEFA7383B111}"/>
              </a:ext>
            </a:extLst>
          </p:cNvPr>
          <p:cNvSpPr/>
          <p:nvPr/>
        </p:nvSpPr>
        <p:spPr>
          <a:xfrm>
            <a:off x="8719846" y="5204732"/>
            <a:ext cx="1878667" cy="901568"/>
          </a:xfrm>
          <a:prstGeom prst="roundRect">
            <a:avLst>
              <a:gd name="adj" fmla="val 528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6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FF7EDD58-2D0F-4CBB-5BE1-A67DAA7BB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97" y="2772554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Стрелка: влево-вправо 35">
            <a:extLst>
              <a:ext uri="{FF2B5EF4-FFF2-40B4-BE49-F238E27FC236}">
                <a16:creationId xmlns:a16="http://schemas.microsoft.com/office/drawing/2014/main" id="{7112122C-9B27-2BF7-F4FD-73BC016C7A34}"/>
              </a:ext>
            </a:extLst>
          </p:cNvPr>
          <p:cNvSpPr/>
          <p:nvPr/>
        </p:nvSpPr>
        <p:spPr>
          <a:xfrm>
            <a:off x="1873507" y="3184457"/>
            <a:ext cx="2054620" cy="489084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Документация</a:t>
            </a:r>
          </a:p>
        </p:txBody>
      </p:sp>
      <p:pic>
        <p:nvPicPr>
          <p:cNvPr id="37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67EB75C6-FD9B-B46B-375D-B7A92D0E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71" y="2481088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72B3543A-516E-D489-2870-E4C3F74E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15" y="4658591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Стрелка: влево-вправо 38">
            <a:extLst>
              <a:ext uri="{FF2B5EF4-FFF2-40B4-BE49-F238E27FC236}">
                <a16:creationId xmlns:a16="http://schemas.microsoft.com/office/drawing/2014/main" id="{0B2D3C8A-2C0A-EDC2-F9EB-6F85BA04DB88}"/>
              </a:ext>
            </a:extLst>
          </p:cNvPr>
          <p:cNvSpPr/>
          <p:nvPr/>
        </p:nvSpPr>
        <p:spPr>
          <a:xfrm rot="1892769">
            <a:off x="4615549" y="4347846"/>
            <a:ext cx="2852552" cy="657683"/>
          </a:xfrm>
          <a:prstGeom prst="leftRightArrow">
            <a:avLst>
              <a:gd name="adj1" fmla="val 35987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 мероприятиях</a:t>
            </a:r>
          </a:p>
        </p:txBody>
      </p:sp>
      <p:sp>
        <p:nvSpPr>
          <p:cNvPr id="40" name="Стрелка: влево-вправо 39">
            <a:extLst>
              <a:ext uri="{FF2B5EF4-FFF2-40B4-BE49-F238E27FC236}">
                <a16:creationId xmlns:a16="http://schemas.microsoft.com/office/drawing/2014/main" id="{13EBC396-03A1-2CCA-60A3-DDC49A8686D2}"/>
              </a:ext>
            </a:extLst>
          </p:cNvPr>
          <p:cNvSpPr/>
          <p:nvPr/>
        </p:nvSpPr>
        <p:spPr>
          <a:xfrm rot="20901550">
            <a:off x="4395663" y="2807799"/>
            <a:ext cx="3398059" cy="617632"/>
          </a:xfrm>
          <a:prstGeom prst="leftRightArrow">
            <a:avLst>
              <a:gd name="adj1" fmla="val 40255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pic>
        <p:nvPicPr>
          <p:cNvPr id="41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40595BB1-528E-D072-6D17-626D3EAA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954" y="5461196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Стрелка: вверх-вниз 42">
            <a:extLst>
              <a:ext uri="{FF2B5EF4-FFF2-40B4-BE49-F238E27FC236}">
                <a16:creationId xmlns:a16="http://schemas.microsoft.com/office/drawing/2014/main" id="{206A340B-8EA8-DDBE-1F6E-E65582D70661}"/>
              </a:ext>
            </a:extLst>
          </p:cNvPr>
          <p:cNvSpPr/>
          <p:nvPr/>
        </p:nvSpPr>
        <p:spPr>
          <a:xfrm rot="5400000">
            <a:off x="10770170" y="5433524"/>
            <a:ext cx="200453" cy="485113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ECF613-5A0B-91AF-9EFB-AE5849B0FC37}"/>
              </a:ext>
            </a:extLst>
          </p:cNvPr>
          <p:cNvSpPr txBox="1"/>
          <p:nvPr/>
        </p:nvSpPr>
        <p:spPr>
          <a:xfrm>
            <a:off x="10648664" y="5810206"/>
            <a:ext cx="132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36D9F-FBFA-3E72-EDAB-7AA7DF2871DE}"/>
              </a:ext>
            </a:extLst>
          </p:cNvPr>
          <p:cNvSpPr txBox="1"/>
          <p:nvPr/>
        </p:nvSpPr>
        <p:spPr>
          <a:xfrm>
            <a:off x="8668355" y="5152144"/>
            <a:ext cx="128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</a:t>
            </a:r>
          </a:p>
        </p:txBody>
      </p:sp>
      <p:pic>
        <p:nvPicPr>
          <p:cNvPr id="4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1D9D7099-0A2D-F0C4-6D6A-2D5B3D2A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353" y="5284290"/>
            <a:ext cx="1384400" cy="95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F22B57F-D1B9-48AF-CE81-8CC07555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98" y="5298860"/>
            <a:ext cx="1338341" cy="9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BFEF9D9-BD35-7071-E1C7-5CE90B8666ED}"/>
              </a:ext>
            </a:extLst>
          </p:cNvPr>
          <p:cNvSpPr txBox="1"/>
          <p:nvPr/>
        </p:nvSpPr>
        <p:spPr>
          <a:xfrm>
            <a:off x="9625787" y="5147675"/>
            <a:ext cx="102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Ученики</a:t>
            </a:r>
          </a:p>
        </p:txBody>
      </p:sp>
      <p:sp>
        <p:nvSpPr>
          <p:cNvPr id="51" name="Стрелка: вверх-вниз 50">
            <a:extLst>
              <a:ext uri="{FF2B5EF4-FFF2-40B4-BE49-F238E27FC236}">
                <a16:creationId xmlns:a16="http://schemas.microsoft.com/office/drawing/2014/main" id="{C7C735A6-1105-EE1D-0F04-15CD6F39A611}"/>
              </a:ext>
            </a:extLst>
          </p:cNvPr>
          <p:cNvSpPr/>
          <p:nvPr/>
        </p:nvSpPr>
        <p:spPr>
          <a:xfrm>
            <a:off x="9188342" y="2220414"/>
            <a:ext cx="200453" cy="279765"/>
          </a:xfrm>
          <a:prstGeom prst="upDownArrow">
            <a:avLst>
              <a:gd name="adj1" fmla="val 30993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0E58FD55-1ECC-54CF-3224-606C3E349730}"/>
              </a:ext>
            </a:extLst>
          </p:cNvPr>
          <p:cNvSpPr/>
          <p:nvPr/>
        </p:nvSpPr>
        <p:spPr>
          <a:xfrm>
            <a:off x="7718773" y="5515979"/>
            <a:ext cx="981739" cy="374319"/>
          </a:xfrm>
          <a:prstGeom prst="leftRightArrow">
            <a:avLst>
              <a:gd name="adj1" fmla="val 37234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52C840-F162-C87A-CC69-94F844A5D4D3}"/>
              </a:ext>
            </a:extLst>
          </p:cNvPr>
          <p:cNvSpPr txBox="1"/>
          <p:nvPr/>
        </p:nvSpPr>
        <p:spPr>
          <a:xfrm>
            <a:off x="8965974" y="1586958"/>
            <a:ext cx="108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Урок</a:t>
            </a:r>
          </a:p>
        </p:txBody>
      </p:sp>
      <p:sp>
        <p:nvSpPr>
          <p:cNvPr id="55" name="Номер слайда 4">
            <a:extLst>
              <a:ext uri="{FF2B5EF4-FFF2-40B4-BE49-F238E27FC236}">
                <a16:creationId xmlns:a16="http://schemas.microsoft.com/office/drawing/2014/main" id="{1FD00073-5066-D6C6-DAA5-2CBD29C17172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EF56A9C9-A261-B9C0-9E84-D9B4A295727B}"/>
              </a:ext>
            </a:extLst>
          </p:cNvPr>
          <p:cNvSpPr/>
          <p:nvPr/>
        </p:nvSpPr>
        <p:spPr>
          <a:xfrm>
            <a:off x="4821304" y="5237554"/>
            <a:ext cx="1803514" cy="74331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61475BEF-0B84-468C-5456-F636846FEE10}"/>
              </a:ext>
            </a:extLst>
          </p:cNvPr>
          <p:cNvSpPr/>
          <p:nvPr/>
        </p:nvSpPr>
        <p:spPr>
          <a:xfrm>
            <a:off x="4821304" y="1821021"/>
            <a:ext cx="1770460" cy="59018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25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C7ECE06C-4FD0-CED8-F25F-13B91728F3C0}"/>
              </a:ext>
            </a:extLst>
          </p:cNvPr>
          <p:cNvSpPr/>
          <p:nvPr/>
        </p:nvSpPr>
        <p:spPr>
          <a:xfrm>
            <a:off x="10406907" y="1923733"/>
            <a:ext cx="1394441" cy="62617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973134A6-DE0B-FD22-E1FC-7FF8B6C74C08}"/>
              </a:ext>
            </a:extLst>
          </p:cNvPr>
          <p:cNvSpPr/>
          <p:nvPr/>
        </p:nvSpPr>
        <p:spPr>
          <a:xfrm>
            <a:off x="10648664" y="4678024"/>
            <a:ext cx="1219190" cy="69141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23A826C7-8D63-08EE-BA98-7224FA6FA430}"/>
              </a:ext>
            </a:extLst>
          </p:cNvPr>
          <p:cNvSpPr/>
          <p:nvPr/>
        </p:nvSpPr>
        <p:spPr>
          <a:xfrm>
            <a:off x="10750345" y="3715528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5A1F92B0-CB28-FADD-837E-C7F960017BC6}"/>
              </a:ext>
            </a:extLst>
          </p:cNvPr>
          <p:cNvSpPr/>
          <p:nvPr/>
        </p:nvSpPr>
        <p:spPr>
          <a:xfrm>
            <a:off x="7683439" y="3754393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E76BDF38-A626-4DFE-FB30-1949148A94A2}"/>
              </a:ext>
            </a:extLst>
          </p:cNvPr>
          <p:cNvSpPr/>
          <p:nvPr/>
        </p:nvSpPr>
        <p:spPr>
          <a:xfrm>
            <a:off x="913853" y="728652"/>
            <a:ext cx="10768073" cy="588977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обработано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9000 документов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  <a:endParaRPr lang="ru-RU" sz="2200" kern="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657 мероприятиях 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групп;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200 конкурсных команд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НЕАВТОМАТИЗИРОВАННЫЕ ПРОЦЕССЫ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endParaRPr lang="ru-RU" sz="2000" kern="1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38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8" grpId="0"/>
      <p:bldP spid="11" grpId="0" animBg="1"/>
      <p:bldP spid="17" grpId="0" animBg="1"/>
      <p:bldP spid="18" grpId="0" animBg="1"/>
      <p:bldP spid="22" grpId="0" animBg="1"/>
      <p:bldP spid="23" grpId="0"/>
      <p:bldP spid="25" grpId="0"/>
      <p:bldP spid="27" grpId="0"/>
      <p:bldP spid="28" grpId="0" animBg="1"/>
      <p:bldP spid="29" grpId="0"/>
      <p:bldP spid="30" grpId="0"/>
      <p:bldP spid="31" grpId="0" animBg="1"/>
      <p:bldP spid="32" grpId="0" animBg="1"/>
      <p:bldP spid="34" grpId="0"/>
      <p:bldP spid="35" grpId="0" animBg="1"/>
      <p:bldP spid="36" grpId="0" animBg="1"/>
      <p:bldP spid="39" grpId="0" animBg="1"/>
      <p:bldP spid="40" grpId="0" animBg="1"/>
      <p:bldP spid="43" grpId="0" animBg="1"/>
      <p:bldP spid="44" grpId="0"/>
      <p:bldP spid="45" grpId="0"/>
      <p:bldP spid="49" grpId="0"/>
      <p:bldP spid="51" grpId="0" animBg="1"/>
      <p:bldP spid="53" grpId="0" animBg="1"/>
      <p:bldP spid="54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EFB0D6-C098-935C-5CA0-6525EBB36D94}"/>
              </a:ext>
            </a:extLst>
          </p:cNvPr>
          <p:cNvSpPr/>
          <p:nvPr/>
        </p:nvSpPr>
        <p:spPr>
          <a:xfrm>
            <a:off x="432318" y="752193"/>
            <a:ext cx="11327363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EFF783-EEB4-FEC8-AF98-979B76ED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4ABC288-058B-C78F-CF45-18FA5FFE3984}"/>
              </a:ext>
            </a:extLst>
          </p:cNvPr>
          <p:cNvSpPr/>
          <p:nvPr/>
        </p:nvSpPr>
        <p:spPr>
          <a:xfrm>
            <a:off x="1698171" y="887471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185374A-AD3B-9846-40AC-CB72C1C4164A}"/>
              </a:ext>
            </a:extLst>
          </p:cNvPr>
          <p:cNvSpPr/>
          <p:nvPr/>
        </p:nvSpPr>
        <p:spPr>
          <a:xfrm>
            <a:off x="1698171" y="1897079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24A8F155-5CB9-7F44-4310-AE7BF2CDE4A4}"/>
              </a:ext>
            </a:extLst>
          </p:cNvPr>
          <p:cNvSpPr/>
          <p:nvPr/>
        </p:nvSpPr>
        <p:spPr>
          <a:xfrm>
            <a:off x="3395792" y="4836061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участников и команд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55CEC0B-5956-51AC-5089-3F86547964A8}"/>
              </a:ext>
            </a:extLst>
          </p:cNvPr>
          <p:cNvSpPr/>
          <p:nvPr/>
        </p:nvSpPr>
        <p:spPr>
          <a:xfrm>
            <a:off x="3240573" y="290967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мероприятии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ECDC32-30B5-2D4A-14E5-8737B0E63A21}"/>
              </a:ext>
            </a:extLst>
          </p:cNvPr>
          <p:cNvSpPr/>
          <p:nvPr/>
        </p:nvSpPr>
        <p:spPr>
          <a:xfrm>
            <a:off x="9635541" y="5556834"/>
            <a:ext cx="192819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сертификатов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D3017A3-E8CB-BE2A-909F-6052F31FE0BB}"/>
              </a:ext>
            </a:extLst>
          </p:cNvPr>
          <p:cNvSpPr/>
          <p:nvPr/>
        </p:nvSpPr>
        <p:spPr>
          <a:xfrm>
            <a:off x="9635541" y="3947226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8978FF55-2F31-F5C2-7834-4D5687DF91CA}"/>
              </a:ext>
            </a:extLst>
          </p:cNvPr>
          <p:cNvSpPr/>
          <p:nvPr/>
        </p:nvSpPr>
        <p:spPr>
          <a:xfrm>
            <a:off x="7200667" y="4875432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2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C2186CF7-8B69-6CF8-E7A9-B41BE2AB6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261" y="3955518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EF0D478-84B7-B38B-97C2-75A5A5690B93}"/>
              </a:ext>
            </a:extLst>
          </p:cNvPr>
          <p:cNvSpPr txBox="1"/>
          <p:nvPr/>
        </p:nvSpPr>
        <p:spPr>
          <a:xfrm>
            <a:off x="7522995" y="3589904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F95CE54-A69E-C2D3-438E-E15647C4D0E2}"/>
              </a:ext>
            </a:extLst>
          </p:cNvPr>
          <p:cNvCxnSpPr>
            <a:endCxn id="8" idx="1"/>
          </p:cNvCxnSpPr>
          <p:nvPr/>
        </p:nvCxnSpPr>
        <p:spPr>
          <a:xfrm>
            <a:off x="432318" y="1177580"/>
            <a:ext cx="1247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E0A9BF4-82EB-6E1C-6497-1C335E5206A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32318" y="5149802"/>
            <a:ext cx="2963474" cy="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7324223-A844-524D-33AB-4DB143061600}"/>
              </a:ext>
            </a:extLst>
          </p:cNvPr>
          <p:cNvCxnSpPr>
            <a:stCxn id="8" idx="2"/>
          </p:cNvCxnSpPr>
          <p:nvPr/>
        </p:nvCxnSpPr>
        <p:spPr>
          <a:xfrm>
            <a:off x="2883159" y="1514953"/>
            <a:ext cx="0" cy="38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052D67-6053-94FB-D658-0BB017C812E0}"/>
              </a:ext>
            </a:extLst>
          </p:cNvPr>
          <p:cNvSpPr txBox="1"/>
          <p:nvPr/>
        </p:nvSpPr>
        <p:spPr>
          <a:xfrm>
            <a:off x="432318" y="835914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1B74C2-3D79-BFE7-22B8-4B2C6684F3E9}"/>
              </a:ext>
            </a:extLst>
          </p:cNvPr>
          <p:cNvSpPr txBox="1"/>
          <p:nvPr/>
        </p:nvSpPr>
        <p:spPr>
          <a:xfrm>
            <a:off x="545457" y="4832837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5CF124E6-789B-7848-D300-FB44C0A31DC9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3484610" y="1968720"/>
            <a:ext cx="339501" cy="1542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03BFE3C6-3EE5-118F-63C5-424B60AA4EFF}"/>
              </a:ext>
            </a:extLst>
          </p:cNvPr>
          <p:cNvSpPr/>
          <p:nvPr/>
        </p:nvSpPr>
        <p:spPr>
          <a:xfrm>
            <a:off x="3240573" y="3827744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 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E474071-3057-90E4-8141-A2B293FDC9B9}"/>
              </a:ext>
            </a:extLst>
          </p:cNvPr>
          <p:cNvCxnSpPr>
            <a:stCxn id="15" idx="2"/>
            <a:endCxn id="41" idx="0"/>
          </p:cNvCxnSpPr>
          <p:nvPr/>
        </p:nvCxnSpPr>
        <p:spPr>
          <a:xfrm>
            <a:off x="4425561" y="3537154"/>
            <a:ext cx="0" cy="29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AABA7DB6-C6D4-A226-2D34-137253CABC72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 rot="5400000">
            <a:off x="4235144" y="4645643"/>
            <a:ext cx="380835" cy="12700"/>
          </a:xfrm>
          <a:prstGeom prst="bentConnector3">
            <a:avLst>
              <a:gd name="adj1" fmla="val -85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D8B3A0-7855-5496-C12C-35E074DC6BB4}"/>
              </a:ext>
            </a:extLst>
          </p:cNvPr>
          <p:cNvCxnSpPr>
            <a:endCxn id="41" idx="1"/>
          </p:cNvCxnSpPr>
          <p:nvPr/>
        </p:nvCxnSpPr>
        <p:spPr>
          <a:xfrm>
            <a:off x="432318" y="4141485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0A7B994F-B8FC-AE9D-0639-FB13C60B26CC}"/>
              </a:ext>
            </a:extLst>
          </p:cNvPr>
          <p:cNvCxnSpPr/>
          <p:nvPr/>
        </p:nvCxnSpPr>
        <p:spPr>
          <a:xfrm>
            <a:off x="432318" y="3225216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C52DFAF-12B4-0921-5881-E20E72DD9EDE}"/>
              </a:ext>
            </a:extLst>
          </p:cNvPr>
          <p:cNvSpPr txBox="1"/>
          <p:nvPr/>
        </p:nvSpPr>
        <p:spPr>
          <a:xfrm>
            <a:off x="484932" y="3798571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сотрудниках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B2B62D-48CF-698C-B634-95AD178D191A}"/>
              </a:ext>
            </a:extLst>
          </p:cNvPr>
          <p:cNvSpPr txBox="1"/>
          <p:nvPr/>
        </p:nvSpPr>
        <p:spPr>
          <a:xfrm>
            <a:off x="484932" y="2914824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мероприятии</a:t>
            </a:r>
          </a:p>
        </p:txBody>
      </p:sp>
      <p:cxnSp>
        <p:nvCxnSpPr>
          <p:cNvPr id="71" name="Соединитель: уступ 70">
            <a:extLst>
              <a:ext uri="{FF2B5EF4-FFF2-40B4-BE49-F238E27FC236}">
                <a16:creationId xmlns:a16="http://schemas.microsoft.com/office/drawing/2014/main" id="{23B224A9-7AC8-69A5-1987-0A176F305E5B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9260205" y="4399682"/>
            <a:ext cx="375336" cy="789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Соединитель: уступ 72">
            <a:extLst>
              <a:ext uri="{FF2B5EF4-FFF2-40B4-BE49-F238E27FC236}">
                <a16:creationId xmlns:a16="http://schemas.microsoft.com/office/drawing/2014/main" id="{A504A750-E5C2-A1D6-DB25-B60B0E49E14D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9260205" y="5189173"/>
            <a:ext cx="375336" cy="681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86052F3D-B46B-0A07-BDCD-1173605EBBAC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rot="5400000" flipH="1" flipV="1">
            <a:off x="8027654" y="4672650"/>
            <a:ext cx="405564" cy="12700"/>
          </a:xfrm>
          <a:prstGeom prst="bentConnector3">
            <a:avLst>
              <a:gd name="adj1" fmla="val 30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80C42CEF-FE98-17E7-3AD4-010DA262D3C0}"/>
              </a:ext>
            </a:extLst>
          </p:cNvPr>
          <p:cNvSpPr/>
          <p:nvPr/>
        </p:nvSpPr>
        <p:spPr>
          <a:xfrm>
            <a:off x="5719057" y="4655710"/>
            <a:ext cx="1304923" cy="988183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актов участия</a:t>
            </a:r>
          </a:p>
        </p:txBody>
      </p:sp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D8BFDB2E-654E-EBCC-B4CA-0B51B205FE3D}"/>
              </a:ext>
            </a:extLst>
          </p:cNvPr>
          <p:cNvCxnSpPr>
            <a:stCxn id="14" idx="3"/>
            <a:endCxn id="92" idx="1"/>
          </p:cNvCxnSpPr>
          <p:nvPr/>
        </p:nvCxnSpPr>
        <p:spPr>
          <a:xfrm>
            <a:off x="5455330" y="5149802"/>
            <a:ext cx="263727" cy="12700"/>
          </a:xfrm>
          <a:prstGeom prst="bentConnector3">
            <a:avLst>
              <a:gd name="adj1" fmla="val -5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1D7C05A6-E96B-8494-691B-2E22569E18A1}"/>
              </a:ext>
            </a:extLst>
          </p:cNvPr>
          <p:cNvCxnSpPr>
            <a:stCxn id="92" idx="3"/>
            <a:endCxn id="19" idx="1"/>
          </p:cNvCxnSpPr>
          <p:nvPr/>
        </p:nvCxnSpPr>
        <p:spPr>
          <a:xfrm flipV="1">
            <a:off x="7023980" y="5149801"/>
            <a:ext cx="17668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D52893D-6F2B-5949-DFEE-73686D1D5F04}"/>
              </a:ext>
            </a:extLst>
          </p:cNvPr>
          <p:cNvSpPr txBox="1"/>
          <p:nvPr/>
        </p:nvSpPr>
        <p:spPr>
          <a:xfrm>
            <a:off x="8123855" y="736537"/>
            <a:ext cx="436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Мероприятия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706115-AD5A-20E8-C465-BB7FBD5422E9}"/>
              </a:ext>
            </a:extLst>
          </p:cNvPr>
          <p:cNvSpPr txBox="1"/>
          <p:nvPr/>
        </p:nvSpPr>
        <p:spPr>
          <a:xfrm>
            <a:off x="8123855" y="1019668"/>
            <a:ext cx="4692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≈10 минут</a:t>
            </a:r>
          </a:p>
          <a:p>
            <a:r>
              <a:rPr lang="ru-RU" dirty="0">
                <a:solidFill>
                  <a:schemeClr val="bg1"/>
                </a:solidFill>
              </a:rPr>
              <a:t>Сертификат: ≈2 минуты</a:t>
            </a:r>
          </a:p>
        </p:txBody>
      </p:sp>
    </p:spTree>
    <p:extLst>
      <p:ext uri="{BB962C8B-B14F-4D97-AF65-F5344CB8AC3E}">
        <p14:creationId xmlns:p14="http://schemas.microsoft.com/office/powerpoint/2010/main" val="395163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C6D027-917A-FF33-E7CB-0898A2E7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338580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C230AE-C683-0F6B-265A-1B69B6C3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0479B46E-CF60-11B2-06AB-EB0ACC6D35DD}"/>
              </a:ext>
            </a:extLst>
          </p:cNvPr>
          <p:cNvSpPr/>
          <p:nvPr/>
        </p:nvSpPr>
        <p:spPr>
          <a:xfrm>
            <a:off x="403743" y="839977"/>
            <a:ext cx="11521557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Номер слайда 3">
            <a:extLst>
              <a:ext uri="{FF2B5EF4-FFF2-40B4-BE49-F238E27FC236}">
                <a16:creationId xmlns:a16="http://schemas.microsoft.com/office/drawing/2014/main" id="{0081DEE7-E5E0-D115-E541-A6FB630BF4B8}"/>
              </a:ext>
            </a:extLst>
          </p:cNvPr>
          <p:cNvSpPr txBox="1">
            <a:spLocks/>
          </p:cNvSpPr>
          <p:nvPr/>
        </p:nvSpPr>
        <p:spPr>
          <a:xfrm>
            <a:off x="10266060" y="5917084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74C0A0-8DE9-4942-9F1B-2332F349D00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4126EBFD-8212-140D-5E8A-C03BA8F5F5D6}"/>
              </a:ext>
            </a:extLst>
          </p:cNvPr>
          <p:cNvSpPr/>
          <p:nvPr/>
        </p:nvSpPr>
        <p:spPr>
          <a:xfrm>
            <a:off x="2392973" y="93679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C1687813-816B-C39C-0BE1-E66EC9F9A7E7}"/>
              </a:ext>
            </a:extLst>
          </p:cNvPr>
          <p:cNvSpPr/>
          <p:nvPr/>
        </p:nvSpPr>
        <p:spPr>
          <a:xfrm>
            <a:off x="2392971" y="1676507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24B58ABC-7619-3CCE-9E6D-C6A5267D54CD}"/>
              </a:ext>
            </a:extLst>
          </p:cNvPr>
          <p:cNvSpPr/>
          <p:nvPr/>
        </p:nvSpPr>
        <p:spPr>
          <a:xfrm>
            <a:off x="9655662" y="5833616"/>
            <a:ext cx="192819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сертификатов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B3D26402-7E97-28AD-FF91-B88BAFB91F9C}"/>
              </a:ext>
            </a:extLst>
          </p:cNvPr>
          <p:cNvSpPr/>
          <p:nvPr/>
        </p:nvSpPr>
        <p:spPr>
          <a:xfrm>
            <a:off x="9655662" y="2545590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66BB5440-C92D-5CA5-3882-0EC23397110D}"/>
              </a:ext>
            </a:extLst>
          </p:cNvPr>
          <p:cNvSpPr/>
          <p:nvPr/>
        </p:nvSpPr>
        <p:spPr>
          <a:xfrm>
            <a:off x="6177248" y="5257543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48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7FE7EF5D-1358-4964-BBAF-D9509B05B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842" y="4205896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17FD0CE-6A05-D5AA-3220-E327E114EA48}"/>
              </a:ext>
            </a:extLst>
          </p:cNvPr>
          <p:cNvSpPr txBox="1"/>
          <p:nvPr/>
        </p:nvSpPr>
        <p:spPr>
          <a:xfrm>
            <a:off x="6624490" y="3831325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1DC55AA-2076-EB3D-C24B-49FE8D3D833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32318" y="1250533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2B73832-C93C-58FF-33CD-0A7C4E9DAD09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3577959" y="1564274"/>
            <a:ext cx="2" cy="1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BBB56D5-A2B9-B489-3BEA-0EA09FC40EB2}"/>
              </a:ext>
            </a:extLst>
          </p:cNvPr>
          <p:cNvSpPr txBox="1"/>
          <p:nvPr/>
        </p:nvSpPr>
        <p:spPr>
          <a:xfrm>
            <a:off x="432318" y="950981"/>
            <a:ext cx="202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59CD0050-AF14-9A49-A0A8-A8CBD992E657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8236786" y="2998046"/>
            <a:ext cx="1418876" cy="2573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34B4689-A21D-7B0D-9E4D-29FC9CF2B595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>
            <a:off x="8236786" y="5571284"/>
            <a:ext cx="1418876" cy="576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720130AE-6D05-1B15-AE85-7A45C4E48A2C}"/>
              </a:ext>
            </a:extLst>
          </p:cNvPr>
          <p:cNvCxnSpPr>
            <a:cxnSpLocks/>
            <a:stCxn id="47" idx="0"/>
            <a:endCxn id="48" idx="2"/>
          </p:cNvCxnSpPr>
          <p:nvPr/>
        </p:nvCxnSpPr>
        <p:spPr>
          <a:xfrm rot="5400000" flipH="1" flipV="1">
            <a:off x="6938369" y="4988895"/>
            <a:ext cx="537297" cy="12700"/>
          </a:xfrm>
          <a:prstGeom prst="bentConnector3">
            <a:avLst>
              <a:gd name="adj1" fmla="val 1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EDE274B1-2983-5E42-D8D7-EEF2825EDDD6}"/>
              </a:ext>
            </a:extLst>
          </p:cNvPr>
          <p:cNvCxnSpPr>
            <a:cxnSpLocks/>
            <a:stCxn id="83" idx="3"/>
            <a:endCxn id="47" idx="1"/>
          </p:cNvCxnSpPr>
          <p:nvPr/>
        </p:nvCxnSpPr>
        <p:spPr>
          <a:xfrm>
            <a:off x="4769299" y="5561860"/>
            <a:ext cx="1407949" cy="94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BB17D2-0605-62DC-6BD3-C7314935D1CB}"/>
              </a:ext>
            </a:extLst>
          </p:cNvPr>
          <p:cNvSpPr txBox="1"/>
          <p:nvPr/>
        </p:nvSpPr>
        <p:spPr>
          <a:xfrm>
            <a:off x="7719000" y="818546"/>
            <a:ext cx="469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Образовательная деятельность</a:t>
            </a:r>
          </a:p>
        </p:txBody>
      </p:sp>
      <p:sp>
        <p:nvSpPr>
          <p:cNvPr id="73" name="Прямоугольник: скругленные углы 72">
            <a:extLst>
              <a:ext uri="{FF2B5EF4-FFF2-40B4-BE49-F238E27FC236}">
                <a16:creationId xmlns:a16="http://schemas.microsoft.com/office/drawing/2014/main" id="{D2B703B7-5B3D-502A-0B8B-301820883785}"/>
              </a:ext>
            </a:extLst>
          </p:cNvPr>
          <p:cNvSpPr/>
          <p:nvPr/>
        </p:nvSpPr>
        <p:spPr>
          <a:xfrm>
            <a:off x="9651087" y="3559021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электронного журнала</a:t>
            </a:r>
          </a:p>
        </p:txBody>
      </p: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DCCA696D-D069-F575-A149-CE10B8CBF335}"/>
              </a:ext>
            </a:extLst>
          </p:cNvPr>
          <p:cNvSpPr/>
          <p:nvPr/>
        </p:nvSpPr>
        <p:spPr>
          <a:xfrm>
            <a:off x="9651087" y="4581171"/>
            <a:ext cx="1928196" cy="115346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календарно-учебного графика</a:t>
            </a:r>
          </a:p>
        </p:txBody>
      </p: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19CACA85-CE9C-DC74-CF0B-47079E621470}"/>
              </a:ext>
            </a:extLst>
          </p:cNvPr>
          <p:cNvCxnSpPr>
            <a:stCxn id="47" idx="3"/>
            <a:endCxn id="74" idx="1"/>
          </p:cNvCxnSpPr>
          <p:nvPr/>
        </p:nvCxnSpPr>
        <p:spPr>
          <a:xfrm flipV="1">
            <a:off x="8236786" y="5157902"/>
            <a:ext cx="1414301" cy="413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8A8EE4F2-72A1-AB93-E2FC-FC4217A1CA08}"/>
              </a:ext>
            </a:extLst>
          </p:cNvPr>
          <p:cNvCxnSpPr>
            <a:stCxn id="47" idx="3"/>
            <a:endCxn id="73" idx="1"/>
          </p:cNvCxnSpPr>
          <p:nvPr/>
        </p:nvCxnSpPr>
        <p:spPr>
          <a:xfrm flipV="1">
            <a:off x="8236786" y="4011477"/>
            <a:ext cx="1414301" cy="1559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46EA1027-68DF-D288-53D9-2A14AB207451}"/>
              </a:ext>
            </a:extLst>
          </p:cNvPr>
          <p:cNvSpPr/>
          <p:nvPr/>
        </p:nvSpPr>
        <p:spPr>
          <a:xfrm>
            <a:off x="2404670" y="4219911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образовательной программы</a:t>
            </a:r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08E254BE-2627-247A-EFC5-58500AD602E9}"/>
              </a:ext>
            </a:extLst>
          </p:cNvPr>
          <p:cNvSpPr/>
          <p:nvPr/>
        </p:nvSpPr>
        <p:spPr>
          <a:xfrm>
            <a:off x="2399323" y="5238694"/>
            <a:ext cx="2369976" cy="64633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педагога и обучающихся</a:t>
            </a: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190AB46E-1690-65E7-A7E0-4E755E9F3019}"/>
              </a:ext>
            </a:extLst>
          </p:cNvPr>
          <p:cNvSpPr/>
          <p:nvPr/>
        </p:nvSpPr>
        <p:spPr>
          <a:xfrm>
            <a:off x="2399323" y="3221825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учебной группы и генерация номера</a:t>
            </a:r>
          </a:p>
        </p:txBody>
      </p:sp>
      <p:cxnSp>
        <p:nvCxnSpPr>
          <p:cNvPr id="100" name="Соединитель: уступ 99">
            <a:extLst>
              <a:ext uri="{FF2B5EF4-FFF2-40B4-BE49-F238E27FC236}">
                <a16:creationId xmlns:a16="http://schemas.microsoft.com/office/drawing/2014/main" id="{9DB9F4FE-E4EB-351F-6B92-18939A028A96}"/>
              </a:ext>
            </a:extLst>
          </p:cNvPr>
          <p:cNvCxnSpPr>
            <a:stCxn id="84" idx="2"/>
            <a:endCxn id="82" idx="0"/>
          </p:cNvCxnSpPr>
          <p:nvPr/>
        </p:nvCxnSpPr>
        <p:spPr>
          <a:xfrm rot="16200000" flipH="1">
            <a:off x="3516541" y="4146794"/>
            <a:ext cx="140886" cy="53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Соединитель: уступ 102">
            <a:extLst>
              <a:ext uri="{FF2B5EF4-FFF2-40B4-BE49-F238E27FC236}">
                <a16:creationId xmlns:a16="http://schemas.microsoft.com/office/drawing/2014/main" id="{ABF3A0B2-884D-00FC-77BD-E5CFBC25119D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 rot="5400000">
            <a:off x="3506194" y="5155229"/>
            <a:ext cx="161583" cy="5347"/>
          </a:xfrm>
          <a:prstGeom prst="bentConnector3">
            <a:avLst>
              <a:gd name="adj1" fmla="val 28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36837148-8DC0-6018-E5CC-0209267AE6B1}"/>
              </a:ext>
            </a:extLst>
          </p:cNvPr>
          <p:cNvCxnSpPr>
            <a:cxnSpLocks/>
          </p:cNvCxnSpPr>
          <p:nvPr/>
        </p:nvCxnSpPr>
        <p:spPr>
          <a:xfrm>
            <a:off x="432316" y="4378440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2FD27F85-BCA0-B12D-DED3-6F375AAA77DF}"/>
              </a:ext>
            </a:extLst>
          </p:cNvPr>
          <p:cNvCxnSpPr>
            <a:cxnSpLocks/>
          </p:cNvCxnSpPr>
          <p:nvPr/>
        </p:nvCxnSpPr>
        <p:spPr>
          <a:xfrm>
            <a:off x="432316" y="5575697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8503628-0C97-5318-FBF2-6FE569814660}"/>
              </a:ext>
            </a:extLst>
          </p:cNvPr>
          <p:cNvSpPr txBox="1"/>
          <p:nvPr/>
        </p:nvSpPr>
        <p:spPr>
          <a:xfrm>
            <a:off x="432314" y="4051978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Учебная программа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695F9D8-9460-4F27-B609-594126A98024}"/>
              </a:ext>
            </a:extLst>
          </p:cNvPr>
          <p:cNvSpPr txBox="1"/>
          <p:nvPr/>
        </p:nvSpPr>
        <p:spPr>
          <a:xfrm>
            <a:off x="471127" y="5229149"/>
            <a:ext cx="169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sp>
        <p:nvSpPr>
          <p:cNvPr id="143" name="Прямоугольник: скругленные углы 142">
            <a:extLst>
              <a:ext uri="{FF2B5EF4-FFF2-40B4-BE49-F238E27FC236}">
                <a16:creationId xmlns:a16="http://schemas.microsoft.com/office/drawing/2014/main" id="{09CA6BE9-9500-3C06-A06A-E708A77BBA3C}"/>
              </a:ext>
            </a:extLst>
          </p:cNvPr>
          <p:cNvSpPr/>
          <p:nvPr/>
        </p:nvSpPr>
        <p:spPr>
          <a:xfrm>
            <a:off x="2392971" y="2449166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</a:t>
            </a:r>
          </a:p>
        </p:txBody>
      </p:sp>
      <p:cxnSp>
        <p:nvCxnSpPr>
          <p:cNvPr id="146" name="Прямая со стрелкой 145">
            <a:extLst>
              <a:ext uri="{FF2B5EF4-FFF2-40B4-BE49-F238E27FC236}">
                <a16:creationId xmlns:a16="http://schemas.microsoft.com/office/drawing/2014/main" id="{F384BB9A-CDBA-7D16-0856-928AC0D23C32}"/>
              </a:ext>
            </a:extLst>
          </p:cNvPr>
          <p:cNvCxnSpPr>
            <a:stCxn id="42" idx="2"/>
            <a:endCxn id="143" idx="0"/>
          </p:cNvCxnSpPr>
          <p:nvPr/>
        </p:nvCxnSpPr>
        <p:spPr>
          <a:xfrm>
            <a:off x="3577959" y="2349599"/>
            <a:ext cx="0" cy="9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Соединитель: уступ 147">
            <a:extLst>
              <a:ext uri="{FF2B5EF4-FFF2-40B4-BE49-F238E27FC236}">
                <a16:creationId xmlns:a16="http://schemas.microsoft.com/office/drawing/2014/main" id="{572032F1-9A3D-7C34-3230-4EB2E1B73E82}"/>
              </a:ext>
            </a:extLst>
          </p:cNvPr>
          <p:cNvCxnSpPr>
            <a:stCxn id="143" idx="2"/>
            <a:endCxn id="84" idx="0"/>
          </p:cNvCxnSpPr>
          <p:nvPr/>
        </p:nvCxnSpPr>
        <p:spPr>
          <a:xfrm rot="16200000" flipH="1">
            <a:off x="3531352" y="3168865"/>
            <a:ext cx="99567" cy="6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7024224C-9EB3-C7C5-F906-983A6011AE88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403743" y="2785712"/>
            <a:ext cx="1989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E02A4EC-F45E-C8B2-110A-6D353494ADA4}"/>
              </a:ext>
            </a:extLst>
          </p:cNvPr>
          <p:cNvSpPr txBox="1"/>
          <p:nvPr/>
        </p:nvSpPr>
        <p:spPr>
          <a:xfrm>
            <a:off x="402105" y="2466737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сотрудниках</a:t>
            </a:r>
          </a:p>
        </p:txBody>
      </p:sp>
      <p:sp>
        <p:nvSpPr>
          <p:cNvPr id="156" name="Номер слайда 4">
            <a:extLst>
              <a:ext uri="{FF2B5EF4-FFF2-40B4-BE49-F238E27FC236}">
                <a16:creationId xmlns:a16="http://schemas.microsoft.com/office/drawing/2014/main" id="{BB984AE5-BD18-D83A-035A-C1F4A928CB6C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93BEC42-FFB2-5EAF-6A61-78E42AE43215}"/>
              </a:ext>
            </a:extLst>
          </p:cNvPr>
          <p:cNvSpPr txBox="1"/>
          <p:nvPr/>
        </p:nvSpPr>
        <p:spPr>
          <a:xfrm>
            <a:off x="7718997" y="1101976"/>
            <a:ext cx="4069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≈10 минут</a:t>
            </a:r>
          </a:p>
          <a:p>
            <a:r>
              <a:rPr lang="ru-RU" dirty="0">
                <a:solidFill>
                  <a:schemeClr val="bg1"/>
                </a:solidFill>
              </a:rPr>
              <a:t>Сертификат: ≈2 минуты</a:t>
            </a:r>
          </a:p>
          <a:p>
            <a:r>
              <a:rPr lang="ru-RU" dirty="0">
                <a:solidFill>
                  <a:schemeClr val="bg1"/>
                </a:solidFill>
              </a:rPr>
              <a:t>Отчётные документы: ≈5 минуты</a:t>
            </a:r>
          </a:p>
        </p:txBody>
      </p:sp>
    </p:spTree>
    <p:extLst>
      <p:ext uri="{BB962C8B-B14F-4D97-AF65-F5344CB8AC3E}">
        <p14:creationId xmlns:p14="http://schemas.microsoft.com/office/powerpoint/2010/main" val="301608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07012"/>
              </p:ext>
            </p:extLst>
          </p:nvPr>
        </p:nvGraphicFramePr>
        <p:xfrm>
          <a:off x="-9144" y="1527048"/>
          <a:ext cx="12201144" cy="53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7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90759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2302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537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учебных и внеучебных мероприятий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образовательного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административного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5042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50423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67042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50423" y="4142791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197734" y="2340428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Общие данные о документации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222618" y="3360183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Учебные программы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1" y="2311277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25542" y="2806383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50422" y="3301490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95916" y="3781039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560018" y="1124860"/>
            <a:ext cx="178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Внутренние документы РШТ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C8ACC16-79E3-004E-4FD8-987D7F40402D}"/>
              </a:ext>
            </a:extLst>
          </p:cNvPr>
          <p:cNvCxnSpPr>
            <a:cxnSpLocks/>
          </p:cNvCxnSpPr>
          <p:nvPr/>
        </p:nvCxnSpPr>
        <p:spPr>
          <a:xfrm flipV="1">
            <a:off x="4730621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6234873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AD7F920-4894-D1ED-0DE2-2E85357FB19D}"/>
              </a:ext>
            </a:extLst>
          </p:cNvPr>
          <p:cNvSpPr txBox="1"/>
          <p:nvPr/>
        </p:nvSpPr>
        <p:spPr>
          <a:xfrm rot="16200000">
            <a:off x="3983864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F7C3C-172F-5E84-F0E3-78824330383F}"/>
              </a:ext>
            </a:extLst>
          </p:cNvPr>
          <p:cNvSpPr txBox="1"/>
          <p:nvPr/>
        </p:nvSpPr>
        <p:spPr>
          <a:xfrm rot="16200000">
            <a:off x="4641285" y="5256322"/>
            <a:ext cx="28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Руководители отделов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55837" y="5478504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2320341"/>
            <a:ext cx="2596417" cy="145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планов, загрузка КУГ и журналов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89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групп/явок учащихся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уведомлений об ошибках в своих группах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групп/явок учащихся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5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9642</TotalTime>
  <Words>812</Words>
  <Application>Microsoft Office PowerPoint</Application>
  <PresentationFormat>Широкоэкранный</PresentationFormat>
  <Paragraphs>208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8" baseType="lpstr">
      <vt:lpstr>NSimSun</vt:lpstr>
      <vt:lpstr>Aptos</vt:lpstr>
      <vt:lpstr>Arial</vt:lpstr>
      <vt:lpstr>Calibri</vt:lpstr>
      <vt:lpstr>Calibri Light</vt:lpstr>
      <vt:lpstr>DejaVu Sans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Предметная областЬ</vt:lpstr>
      <vt:lpstr>Предметная область</vt:lpstr>
      <vt:lpstr>Предметная область</vt:lpstr>
      <vt:lpstr>Обзор аналогов </vt:lpstr>
      <vt:lpstr>Цель и задачи</vt:lpstr>
      <vt:lpstr>Презентация PowerPoint</vt:lpstr>
      <vt:lpstr>ПРАВА И РОЛИ ПОЛЬЗОВАЕТЕЛЕЙ В СИСТЕМЕ</vt:lpstr>
      <vt:lpstr>Презентация PowerPoint</vt:lpstr>
      <vt:lpstr>ИНФОЛОГИЧЕСКАЯ МОДЕЛЬ СИСТЕМЫ</vt:lpstr>
      <vt:lpstr>ИНФОЛОГИЧЕСКАЯ МОДЕЛЬ СИСТЕМЫ</vt:lpstr>
      <vt:lpstr>ИНФОЛОГИЧЕСКАЯ МОДЕЛЬ СИСТЕМЫ</vt:lpstr>
      <vt:lpstr>Презентация PowerPoint</vt:lpstr>
      <vt:lpstr>СВЕДЕНИЯ О проекте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Admin</cp:lastModifiedBy>
  <cp:revision>76</cp:revision>
  <dcterms:created xsi:type="dcterms:W3CDTF">2024-12-19T16:39:57Z</dcterms:created>
  <dcterms:modified xsi:type="dcterms:W3CDTF">2025-04-27T19:36:00Z</dcterms:modified>
</cp:coreProperties>
</file>