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>
        <p:scale>
          <a:sx n="66" d="100"/>
          <a:sy n="66" d="100"/>
        </p:scale>
        <p:origin x="265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6822"/>
              </p:ext>
            </p:extLst>
          </p:nvPr>
        </p:nvGraphicFramePr>
        <p:xfrm>
          <a:off x="0" y="1527048"/>
          <a:ext cx="12191999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9684</TotalTime>
  <Words>811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79</cp:revision>
  <dcterms:created xsi:type="dcterms:W3CDTF">2024-12-19T16:39:57Z</dcterms:created>
  <dcterms:modified xsi:type="dcterms:W3CDTF">2025-05-10T13:52:57Z</dcterms:modified>
</cp:coreProperties>
</file>