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9E528-7C3F-5E7D-A80F-798EEC9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9649</TotalTime>
  <Words>832</Words>
  <Application>Microsoft Office PowerPoint</Application>
  <PresentationFormat>Широкоэкранный</PresentationFormat>
  <Paragraphs>209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78</cp:revision>
  <dcterms:created xsi:type="dcterms:W3CDTF">2024-12-19T16:39:57Z</dcterms:created>
  <dcterms:modified xsi:type="dcterms:W3CDTF">2025-05-08T08:48:00Z</dcterms:modified>
</cp:coreProperties>
</file>