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77400" y="1123748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10976</TotalTime>
  <Words>1415</Words>
  <Application>Microsoft Office PowerPoint</Application>
  <PresentationFormat>Широкоэкранный</PresentationFormat>
  <Paragraphs>266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167</cp:revision>
  <dcterms:created xsi:type="dcterms:W3CDTF">2024-12-19T16:39:57Z</dcterms:created>
  <dcterms:modified xsi:type="dcterms:W3CDTF">2025-05-18T16:09:47Z</dcterms:modified>
</cp:coreProperties>
</file>