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2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322" r:id="rId15"/>
    <p:sldId id="286" r:id="rId16"/>
    <p:sldId id="289" r:id="rId17"/>
    <p:sldId id="313" r:id="rId18"/>
    <p:sldId id="274" r:id="rId19"/>
    <p:sldId id="28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9831" autoAdjust="0"/>
  </p:normalViewPr>
  <p:slideViewPr>
    <p:cSldViewPr snapToGrid="0">
      <p:cViewPr varScale="1">
        <p:scale>
          <a:sx n="99" d="100"/>
          <a:sy n="99" d="100"/>
        </p:scale>
        <p:origin x="136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2150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нормативных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22.05.2025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ПРЕДДИПЛОМНАЯ 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4338735"/>
            <a:ext cx="5082073" cy="251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ШУРШЕВ В.Ф.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ФОРМАТЫ ДАННЫХ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участниках деятельности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15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2150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90" y="749808"/>
            <a:ext cx="5260258" cy="61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-1" y="834237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24472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13536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12413</TotalTime>
  <Words>1499</Words>
  <Application>Microsoft Office PowerPoint</Application>
  <PresentationFormat>Широкоэкранный</PresentationFormat>
  <Paragraphs>290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ПРЕДДИПЛОМНАЯ ПРАКТИКА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ФОРМАТЫ ДАННЫХ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201</cp:revision>
  <dcterms:created xsi:type="dcterms:W3CDTF">2024-12-19T16:39:57Z</dcterms:created>
  <dcterms:modified xsi:type="dcterms:W3CDTF">2025-05-22T13:31:42Z</dcterms:modified>
</cp:coreProperties>
</file>