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18"/>
  </p:notesMasterIdLst>
  <p:sldIdLst>
    <p:sldId id="256" r:id="rId2"/>
    <p:sldId id="266" r:id="rId3"/>
    <p:sldId id="297" r:id="rId4"/>
    <p:sldId id="304" r:id="rId5"/>
    <p:sldId id="264" r:id="rId6"/>
    <p:sldId id="300" r:id="rId7"/>
    <p:sldId id="296" r:id="rId8"/>
    <p:sldId id="271" r:id="rId9"/>
    <p:sldId id="285" r:id="rId10"/>
    <p:sldId id="302" r:id="rId11"/>
    <p:sldId id="309" r:id="rId12"/>
    <p:sldId id="286" r:id="rId13"/>
    <p:sldId id="289" r:id="rId14"/>
    <p:sldId id="274" r:id="rId15"/>
    <p:sldId id="287" r:id="rId16"/>
    <p:sldId id="28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3462" autoAdjust="0"/>
  </p:normalViewPr>
  <p:slideViewPr>
    <p:cSldViewPr snapToGrid="0">
      <p:cViewPr varScale="1">
        <p:scale>
          <a:sx n="152" d="100"/>
          <a:sy n="152" d="100"/>
        </p:scale>
        <p:origin x="111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13.05.2025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валерий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викторович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B815426-CAE9-43DE-8F94-2376A7D64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1524"/>
            <a:ext cx="12191998" cy="60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30351" y="899690"/>
            <a:ext cx="5748528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таблиц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75 классов (35 основных и более 40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559074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сопровождение и учёт образовательного процесса;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аналитику образовательной деятельности.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2669432" y="4389279"/>
            <a:ext cx="6853135" cy="227492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21933-52A3-0F96-9FB0-AE9928E96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886" y="740664"/>
            <a:ext cx="5202227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2F6CD1-293D-7768-74F8-3F3872B79105}"/>
              </a:ext>
            </a:extLst>
          </p:cNvPr>
          <p:cNvSpPr/>
          <p:nvPr/>
        </p:nvSpPr>
        <p:spPr>
          <a:xfrm>
            <a:off x="3665807" y="1396804"/>
            <a:ext cx="8501235" cy="5283914"/>
          </a:xfrm>
          <a:prstGeom prst="roundRect">
            <a:avLst>
              <a:gd name="adj" fmla="val 24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u="sng" dirty="0">
                <a:solidFill>
                  <a:schemeClr val="bg1"/>
                </a:solidFill>
              </a:rPr>
              <a:t>РШТ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71BE0C-AE61-8FC9-BFC9-97058D48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ОРГАНИЗАЦИИ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6A66800-7259-640C-EF90-CB50516C509D}"/>
              </a:ext>
            </a:extLst>
          </p:cNvPr>
          <p:cNvSpPr/>
          <p:nvPr/>
        </p:nvSpPr>
        <p:spPr>
          <a:xfrm>
            <a:off x="142422" y="2814637"/>
            <a:ext cx="1714500" cy="122872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 </a:t>
            </a:r>
          </a:p>
        </p:txBody>
      </p:sp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6F546FF-6B0B-4040-BEC8-FE932154F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0" y="2683552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1B000-B5A2-7B87-1B0C-71FAED376799}"/>
              </a:ext>
            </a:extLst>
          </p:cNvPr>
          <p:cNvSpPr txBox="1"/>
          <p:nvPr/>
        </p:nvSpPr>
        <p:spPr>
          <a:xfrm>
            <a:off x="3707190" y="3738644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2DACA29-1E3C-5324-DE6E-FD1D62655C51}"/>
              </a:ext>
            </a:extLst>
          </p:cNvPr>
          <p:cNvSpPr/>
          <p:nvPr/>
        </p:nvSpPr>
        <p:spPr>
          <a:xfrm>
            <a:off x="6791213" y="1547441"/>
            <a:ext cx="5151427" cy="2017858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73117C1-DBB2-8ACC-BB06-4DB7F2C49D20}"/>
              </a:ext>
            </a:extLst>
          </p:cNvPr>
          <p:cNvSpPr/>
          <p:nvPr/>
        </p:nvSpPr>
        <p:spPr>
          <a:xfrm>
            <a:off x="8541259" y="1638623"/>
            <a:ext cx="1600504" cy="564639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CD24D3F-9339-1A97-35A5-4BE802E5B2C5}"/>
              </a:ext>
            </a:extLst>
          </p:cNvPr>
          <p:cNvSpPr/>
          <p:nvPr/>
        </p:nvSpPr>
        <p:spPr>
          <a:xfrm>
            <a:off x="8635017" y="1923733"/>
            <a:ext cx="1412988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22" name="Стрелка: влево-вправо 21">
            <a:extLst>
              <a:ext uri="{FF2B5EF4-FFF2-40B4-BE49-F238E27FC236}">
                <a16:creationId xmlns:a16="http://schemas.microsoft.com/office/drawing/2014/main" id="{8C7998FF-6F28-66EC-26E4-9695B08E001B}"/>
              </a:ext>
            </a:extLst>
          </p:cNvPr>
          <p:cNvSpPr/>
          <p:nvPr/>
        </p:nvSpPr>
        <p:spPr>
          <a:xfrm>
            <a:off x="9448800" y="2772554"/>
            <a:ext cx="1394441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08AFF519-1125-EEEA-D297-4BEDB0975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12" y="2667530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7DCF1DC-25E6-B60A-879C-29517F4B731F}"/>
              </a:ext>
            </a:extLst>
          </p:cNvPr>
          <p:cNvSpPr txBox="1"/>
          <p:nvPr/>
        </p:nvSpPr>
        <p:spPr>
          <a:xfrm>
            <a:off x="10376744" y="3010178"/>
            <a:ext cx="17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pic>
        <p:nvPicPr>
          <p:cNvPr id="24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5BEF28F5-38D9-AEEC-69C9-1F4B8699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19" y="2071454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4F9FCB-D6BE-D5F2-7315-F61318D46427}"/>
              </a:ext>
            </a:extLst>
          </p:cNvPr>
          <p:cNvSpPr txBox="1"/>
          <p:nvPr/>
        </p:nvSpPr>
        <p:spPr>
          <a:xfrm>
            <a:off x="7491703" y="3192906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pic>
        <p:nvPicPr>
          <p:cNvPr id="2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3858F998-EDF0-F468-2C33-B66158C8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36" y="2137681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442A98-2DFB-DCBC-3B1F-7CB3B61E18CA}"/>
              </a:ext>
            </a:extLst>
          </p:cNvPr>
          <p:cNvSpPr txBox="1"/>
          <p:nvPr/>
        </p:nvSpPr>
        <p:spPr>
          <a:xfrm>
            <a:off x="8871906" y="3222657"/>
            <a:ext cx="151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4CB18B55-A7CD-4AD7-9E3D-5D2859DBE4FE}"/>
              </a:ext>
            </a:extLst>
          </p:cNvPr>
          <p:cNvSpPr/>
          <p:nvPr/>
        </p:nvSpPr>
        <p:spPr>
          <a:xfrm>
            <a:off x="6834951" y="4595368"/>
            <a:ext cx="5197929" cy="1831628"/>
          </a:xfrm>
          <a:prstGeom prst="roundRect">
            <a:avLst>
              <a:gd name="adj" fmla="val 16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Мероприятие</a:t>
            </a:r>
          </a:p>
        </p:txBody>
      </p:sp>
      <p:pic>
        <p:nvPicPr>
          <p:cNvPr id="2054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EA31F257-B32D-8A7C-DFE1-64848FA5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4" y="3865089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14D4D6D-31A7-7499-5BF4-D6B79FC0619C}"/>
              </a:ext>
            </a:extLst>
          </p:cNvPr>
          <p:cNvSpPr txBox="1"/>
          <p:nvPr/>
        </p:nvSpPr>
        <p:spPr>
          <a:xfrm>
            <a:off x="6354355" y="4245248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Электронный журнал</a:t>
            </a:r>
          </a:p>
        </p:txBody>
      </p:sp>
      <p:pic>
        <p:nvPicPr>
          <p:cNvPr id="2058" name="Picture 10" descr="Календарь – Бесплатные иконки: интерфейс">
            <a:extLst>
              <a:ext uri="{FF2B5EF4-FFF2-40B4-BE49-F238E27FC236}">
                <a16:creationId xmlns:a16="http://schemas.microsoft.com/office/drawing/2014/main" id="{B7FEB4F0-7C8A-97DC-3CBA-8C4339D21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36" y="3865089"/>
            <a:ext cx="458484" cy="4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C70FA5-C3CA-C345-1B3E-F70F67BC73A9}"/>
              </a:ext>
            </a:extLst>
          </p:cNvPr>
          <p:cNvSpPr txBox="1"/>
          <p:nvPr/>
        </p:nvSpPr>
        <p:spPr>
          <a:xfrm>
            <a:off x="9067655" y="4237029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Календарно-учебный график</a:t>
            </a:r>
          </a:p>
        </p:txBody>
      </p:sp>
      <p:sp>
        <p:nvSpPr>
          <p:cNvPr id="31" name="Стрелка: вверх-вниз 30">
            <a:extLst>
              <a:ext uri="{FF2B5EF4-FFF2-40B4-BE49-F238E27FC236}">
                <a16:creationId xmlns:a16="http://schemas.microsoft.com/office/drawing/2014/main" id="{C7E01EC1-C442-BFA1-C856-82B64F7DF7CC}"/>
              </a:ext>
            </a:extLst>
          </p:cNvPr>
          <p:cNvSpPr/>
          <p:nvPr/>
        </p:nvSpPr>
        <p:spPr>
          <a:xfrm>
            <a:off x="7305911" y="3572395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верх-вниз 31">
            <a:extLst>
              <a:ext uri="{FF2B5EF4-FFF2-40B4-BE49-F238E27FC236}">
                <a16:creationId xmlns:a16="http://schemas.microsoft.com/office/drawing/2014/main" id="{371EE04D-67F5-7B3D-F0A5-2A5FB1EC5923}"/>
              </a:ext>
            </a:extLst>
          </p:cNvPr>
          <p:cNvSpPr/>
          <p:nvPr/>
        </p:nvSpPr>
        <p:spPr>
          <a:xfrm>
            <a:off x="10369617" y="3567122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94091270-13AB-E39D-C6E1-00171FBA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51" y="4916618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E30E02-EC17-2A59-3C7B-ED4DD9F45A7A}"/>
              </a:ext>
            </a:extLst>
          </p:cNvPr>
          <p:cNvSpPr txBox="1"/>
          <p:nvPr/>
        </p:nvSpPr>
        <p:spPr>
          <a:xfrm>
            <a:off x="7081326" y="6005177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10494446-8C92-E0BF-F4AD-FEFA7383B111}"/>
              </a:ext>
            </a:extLst>
          </p:cNvPr>
          <p:cNvSpPr/>
          <p:nvPr/>
        </p:nvSpPr>
        <p:spPr>
          <a:xfrm>
            <a:off x="8719846" y="5204732"/>
            <a:ext cx="1878667" cy="901568"/>
          </a:xfrm>
          <a:prstGeom prst="roundRect">
            <a:avLst>
              <a:gd name="adj" fmla="val 528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6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FF7EDD58-2D0F-4CBB-5BE1-A67DAA7BB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97" y="2772554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Стрелка: влево-вправо 35">
            <a:extLst>
              <a:ext uri="{FF2B5EF4-FFF2-40B4-BE49-F238E27FC236}">
                <a16:creationId xmlns:a16="http://schemas.microsoft.com/office/drawing/2014/main" id="{7112122C-9B27-2BF7-F4FD-73BC016C7A34}"/>
              </a:ext>
            </a:extLst>
          </p:cNvPr>
          <p:cNvSpPr/>
          <p:nvPr/>
        </p:nvSpPr>
        <p:spPr>
          <a:xfrm>
            <a:off x="1873507" y="3184457"/>
            <a:ext cx="2054620" cy="489084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Документация</a:t>
            </a:r>
          </a:p>
        </p:txBody>
      </p:sp>
      <p:pic>
        <p:nvPicPr>
          <p:cNvPr id="37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67EB75C6-FD9B-B46B-375D-B7A92D0E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71" y="2481088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72B3543A-516E-D489-2870-E4C3F74E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15" y="4658591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Стрелка: влево-вправо 38">
            <a:extLst>
              <a:ext uri="{FF2B5EF4-FFF2-40B4-BE49-F238E27FC236}">
                <a16:creationId xmlns:a16="http://schemas.microsoft.com/office/drawing/2014/main" id="{0B2D3C8A-2C0A-EDC2-F9EB-6F85BA04DB88}"/>
              </a:ext>
            </a:extLst>
          </p:cNvPr>
          <p:cNvSpPr/>
          <p:nvPr/>
        </p:nvSpPr>
        <p:spPr>
          <a:xfrm rot="1892769">
            <a:off x="4615549" y="4347846"/>
            <a:ext cx="2852552" cy="657683"/>
          </a:xfrm>
          <a:prstGeom prst="leftRightArrow">
            <a:avLst>
              <a:gd name="adj1" fmla="val 35987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 мероприятиях</a:t>
            </a:r>
          </a:p>
        </p:txBody>
      </p:sp>
      <p:sp>
        <p:nvSpPr>
          <p:cNvPr id="40" name="Стрелка: влево-вправо 39">
            <a:extLst>
              <a:ext uri="{FF2B5EF4-FFF2-40B4-BE49-F238E27FC236}">
                <a16:creationId xmlns:a16="http://schemas.microsoft.com/office/drawing/2014/main" id="{13EBC396-03A1-2CCA-60A3-DDC49A8686D2}"/>
              </a:ext>
            </a:extLst>
          </p:cNvPr>
          <p:cNvSpPr/>
          <p:nvPr/>
        </p:nvSpPr>
        <p:spPr>
          <a:xfrm rot="20901550">
            <a:off x="4395663" y="2807799"/>
            <a:ext cx="3398059" cy="617632"/>
          </a:xfrm>
          <a:prstGeom prst="leftRightArrow">
            <a:avLst>
              <a:gd name="adj1" fmla="val 40255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36D9F-FBFA-3E72-EDAB-7AA7DF2871DE}"/>
              </a:ext>
            </a:extLst>
          </p:cNvPr>
          <p:cNvSpPr txBox="1"/>
          <p:nvPr/>
        </p:nvSpPr>
        <p:spPr>
          <a:xfrm>
            <a:off x="8668355" y="5152144"/>
            <a:ext cx="128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</a:t>
            </a:r>
          </a:p>
        </p:txBody>
      </p:sp>
      <p:pic>
        <p:nvPicPr>
          <p:cNvPr id="4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1D9D7099-0A2D-F0C4-6D6A-2D5B3D2A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353" y="5284290"/>
            <a:ext cx="1384400" cy="95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F22B57F-D1B9-48AF-CE81-8CC07555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98" y="5298860"/>
            <a:ext cx="1338341" cy="9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BFEF9D9-BD35-7071-E1C7-5CE90B8666ED}"/>
              </a:ext>
            </a:extLst>
          </p:cNvPr>
          <p:cNvSpPr txBox="1"/>
          <p:nvPr/>
        </p:nvSpPr>
        <p:spPr>
          <a:xfrm>
            <a:off x="9625787" y="5147675"/>
            <a:ext cx="10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Ученики</a:t>
            </a:r>
          </a:p>
        </p:txBody>
      </p:sp>
      <p:sp>
        <p:nvSpPr>
          <p:cNvPr id="51" name="Стрелка: вверх-вниз 50">
            <a:extLst>
              <a:ext uri="{FF2B5EF4-FFF2-40B4-BE49-F238E27FC236}">
                <a16:creationId xmlns:a16="http://schemas.microsoft.com/office/drawing/2014/main" id="{C7C735A6-1105-EE1D-0F04-15CD6F39A611}"/>
              </a:ext>
            </a:extLst>
          </p:cNvPr>
          <p:cNvSpPr/>
          <p:nvPr/>
        </p:nvSpPr>
        <p:spPr>
          <a:xfrm>
            <a:off x="9188342" y="2220414"/>
            <a:ext cx="200453" cy="279765"/>
          </a:xfrm>
          <a:prstGeom prst="upDownArrow">
            <a:avLst>
              <a:gd name="adj1" fmla="val 30993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0E58FD55-1ECC-54CF-3224-606C3E349730}"/>
              </a:ext>
            </a:extLst>
          </p:cNvPr>
          <p:cNvSpPr/>
          <p:nvPr/>
        </p:nvSpPr>
        <p:spPr>
          <a:xfrm>
            <a:off x="7718773" y="5515979"/>
            <a:ext cx="981739" cy="374319"/>
          </a:xfrm>
          <a:prstGeom prst="leftRightArrow">
            <a:avLst>
              <a:gd name="adj1" fmla="val 37234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52C840-F162-C87A-CC69-94F844A5D4D3}"/>
              </a:ext>
            </a:extLst>
          </p:cNvPr>
          <p:cNvSpPr txBox="1"/>
          <p:nvPr/>
        </p:nvSpPr>
        <p:spPr>
          <a:xfrm>
            <a:off x="8965974" y="1586958"/>
            <a:ext cx="108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Урок</a:t>
            </a:r>
          </a:p>
        </p:txBody>
      </p:sp>
      <p:sp>
        <p:nvSpPr>
          <p:cNvPr id="55" name="Номер слайда 4">
            <a:extLst>
              <a:ext uri="{FF2B5EF4-FFF2-40B4-BE49-F238E27FC236}">
                <a16:creationId xmlns:a16="http://schemas.microsoft.com/office/drawing/2014/main" id="{1FD00073-5066-D6C6-DAA5-2CBD29C17172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EF56A9C9-A261-B9C0-9E84-D9B4A295727B}"/>
              </a:ext>
            </a:extLst>
          </p:cNvPr>
          <p:cNvSpPr/>
          <p:nvPr/>
        </p:nvSpPr>
        <p:spPr>
          <a:xfrm>
            <a:off x="4821304" y="5237554"/>
            <a:ext cx="1803514" cy="74331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61475BEF-0B84-468C-5456-F636846FEE10}"/>
              </a:ext>
            </a:extLst>
          </p:cNvPr>
          <p:cNvSpPr/>
          <p:nvPr/>
        </p:nvSpPr>
        <p:spPr>
          <a:xfrm>
            <a:off x="4821304" y="1821021"/>
            <a:ext cx="1770460" cy="59018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25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C7ECE06C-4FD0-CED8-F25F-13B91728F3C0}"/>
              </a:ext>
            </a:extLst>
          </p:cNvPr>
          <p:cNvSpPr/>
          <p:nvPr/>
        </p:nvSpPr>
        <p:spPr>
          <a:xfrm>
            <a:off x="10406907" y="1923733"/>
            <a:ext cx="1394441" cy="62617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23A826C7-8D63-08EE-BA98-7224FA6FA430}"/>
              </a:ext>
            </a:extLst>
          </p:cNvPr>
          <p:cNvSpPr/>
          <p:nvPr/>
        </p:nvSpPr>
        <p:spPr>
          <a:xfrm>
            <a:off x="10750345" y="3715528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5A1F92B0-CB28-FADD-837E-C7F960017BC6}"/>
              </a:ext>
            </a:extLst>
          </p:cNvPr>
          <p:cNvSpPr/>
          <p:nvPr/>
        </p:nvSpPr>
        <p:spPr>
          <a:xfrm>
            <a:off x="7683439" y="3754393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E76BDF38-A626-4DFE-FB30-1949148A94A2}"/>
              </a:ext>
            </a:extLst>
          </p:cNvPr>
          <p:cNvSpPr/>
          <p:nvPr/>
        </p:nvSpPr>
        <p:spPr>
          <a:xfrm>
            <a:off x="588034" y="658368"/>
            <a:ext cx="10768073" cy="588977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обработано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9000 документов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  <a:endParaRPr lang="ru-RU" sz="2200" kern="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657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200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endParaRPr lang="ru-RU" sz="2000" kern="1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38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/>
      <p:bldP spid="11" grpId="0" animBg="1"/>
      <p:bldP spid="17" grpId="0" animBg="1"/>
      <p:bldP spid="18" grpId="0" animBg="1"/>
      <p:bldP spid="22" grpId="0" animBg="1"/>
      <p:bldP spid="23" grpId="0"/>
      <p:bldP spid="25" grpId="0"/>
      <p:bldP spid="27" grpId="0"/>
      <p:bldP spid="28" grpId="0" animBg="1"/>
      <p:bldP spid="29" grpId="0"/>
      <p:bldP spid="30" grpId="0"/>
      <p:bldP spid="31" grpId="0" animBg="1"/>
      <p:bldP spid="32" grpId="0" animBg="1"/>
      <p:bldP spid="34" grpId="0"/>
      <p:bldP spid="35" grpId="0" animBg="1"/>
      <p:bldP spid="36" grpId="0" animBg="1"/>
      <p:bldP spid="39" grpId="0" animBg="1"/>
      <p:bldP spid="40" grpId="0" animBg="1"/>
      <p:bldP spid="45" grpId="0"/>
      <p:bldP spid="49" grpId="0"/>
      <p:bldP spid="51" grpId="0" animBg="1"/>
      <p:bldP spid="53" grpId="0" animBg="1"/>
      <p:bldP spid="54" grpId="0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762C47A-CBCF-3698-9E47-C537F80F472F}"/>
              </a:ext>
            </a:extLst>
          </p:cNvPr>
          <p:cNvSpPr/>
          <p:nvPr/>
        </p:nvSpPr>
        <p:spPr>
          <a:xfrm>
            <a:off x="7146" y="568856"/>
            <a:ext cx="12192000" cy="628914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AD75C12-CC36-9841-6413-ECCE16A64916}"/>
              </a:ext>
            </a:extLst>
          </p:cNvPr>
          <p:cNvSpPr/>
          <p:nvPr/>
        </p:nvSpPr>
        <p:spPr>
          <a:xfrm>
            <a:off x="781789" y="1004260"/>
            <a:ext cx="1014358" cy="71967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данных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 учебной группе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D2C6605-4A59-5070-6290-362157F2EA27}"/>
              </a:ext>
            </a:extLst>
          </p:cNvPr>
          <p:cNvSpPr/>
          <p:nvPr/>
        </p:nvSpPr>
        <p:spPr>
          <a:xfrm>
            <a:off x="2149541" y="2739167"/>
            <a:ext cx="1151557" cy="71967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преподавателя и учениках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571BE71-918C-E6B3-6F87-104438DFBE71}"/>
              </a:ext>
            </a:extLst>
          </p:cNvPr>
          <p:cNvSpPr/>
          <p:nvPr/>
        </p:nvSpPr>
        <p:spPr>
          <a:xfrm>
            <a:off x="1375820" y="1850760"/>
            <a:ext cx="1294893" cy="71967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образовательной программы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64629AD-E90D-C40F-8917-5F7D81D6B51B}"/>
              </a:ext>
            </a:extLst>
          </p:cNvPr>
          <p:cNvSpPr/>
          <p:nvPr/>
        </p:nvSpPr>
        <p:spPr>
          <a:xfrm>
            <a:off x="2870304" y="3586587"/>
            <a:ext cx="1014358" cy="4393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расписания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4B0F4E1-C1FE-B2EA-F592-203E2BA5AEB5}"/>
              </a:ext>
            </a:extLst>
          </p:cNvPr>
          <p:cNvSpPr/>
          <p:nvPr/>
        </p:nvSpPr>
        <p:spPr>
          <a:xfrm>
            <a:off x="3632386" y="4124954"/>
            <a:ext cx="1093082" cy="4338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явок/отметок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FCE43EEC-C8DC-A008-DBD4-6B04ECECCE3B}"/>
              </a:ext>
            </a:extLst>
          </p:cNvPr>
          <p:cNvSpPr/>
          <p:nvPr/>
        </p:nvSpPr>
        <p:spPr>
          <a:xfrm>
            <a:off x="8628408" y="5524214"/>
            <a:ext cx="929624" cy="6397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типа приказа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C015AC76-9BEC-FB9C-4A8C-86A9C38F8C95}"/>
              </a:ext>
            </a:extLst>
          </p:cNvPr>
          <p:cNvSpPr/>
          <p:nvPr/>
        </p:nvSpPr>
        <p:spPr>
          <a:xfrm>
            <a:off x="5591985" y="4960585"/>
            <a:ext cx="1174688" cy="6397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ответственных</a:t>
            </a: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CC0729A4-B7B5-ECE7-7D35-239630F0D1E9}"/>
              </a:ext>
            </a:extLst>
          </p:cNvPr>
          <p:cNvSpPr/>
          <p:nvPr/>
        </p:nvSpPr>
        <p:spPr>
          <a:xfrm>
            <a:off x="4385048" y="4676767"/>
            <a:ext cx="952690" cy="63977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данных о приказе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9DF7F739-C1FD-CBE8-5F1D-ABA49E51148A}"/>
              </a:ext>
            </a:extLst>
          </p:cNvPr>
          <p:cNvSpPr/>
          <p:nvPr/>
        </p:nvSpPr>
        <p:spPr>
          <a:xfrm>
            <a:off x="7993294" y="3375010"/>
            <a:ext cx="1474237" cy="8089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Заполнение данных о мероприятии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FC0BD934-39BC-34EB-969B-B591E57ED0D0}"/>
              </a:ext>
            </a:extLst>
          </p:cNvPr>
          <p:cNvSpPr/>
          <p:nvPr/>
        </p:nvSpPr>
        <p:spPr>
          <a:xfrm>
            <a:off x="9913823" y="3412287"/>
            <a:ext cx="1258029" cy="74043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актов участия и выбор обучающихся</a:t>
            </a:r>
          </a:p>
        </p:txBody>
      </p:sp>
      <p:sp>
        <p:nvSpPr>
          <p:cNvPr id="72" name="Блок-схема: решение 71">
            <a:extLst>
              <a:ext uri="{FF2B5EF4-FFF2-40B4-BE49-F238E27FC236}">
                <a16:creationId xmlns:a16="http://schemas.microsoft.com/office/drawing/2014/main" id="{37175416-CB65-C365-EAB4-D290BA750C9B}"/>
              </a:ext>
            </a:extLst>
          </p:cNvPr>
          <p:cNvSpPr/>
          <p:nvPr/>
        </p:nvSpPr>
        <p:spPr>
          <a:xfrm>
            <a:off x="7048625" y="4885074"/>
            <a:ext cx="1415580" cy="788437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 приказа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3" name="Прямая со стрелкой 262">
            <a:extLst>
              <a:ext uri="{FF2B5EF4-FFF2-40B4-BE49-F238E27FC236}">
                <a16:creationId xmlns:a16="http://schemas.microsoft.com/office/drawing/2014/main" id="{F90E51FC-299A-381F-5BC6-0F33712F48A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0" y="1364095"/>
            <a:ext cx="781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Соединитель: уступ 266">
            <a:extLst>
              <a:ext uri="{FF2B5EF4-FFF2-40B4-BE49-F238E27FC236}">
                <a16:creationId xmlns:a16="http://schemas.microsoft.com/office/drawing/2014/main" id="{AB7E0D0C-D49D-C2E9-96D3-FD6A1B3E0A06}"/>
              </a:ext>
            </a:extLst>
          </p:cNvPr>
          <p:cNvCxnSpPr>
            <a:stCxn id="28" idx="3"/>
          </p:cNvCxnSpPr>
          <p:nvPr/>
        </p:nvCxnSpPr>
        <p:spPr>
          <a:xfrm flipV="1">
            <a:off x="4725468" y="4341890"/>
            <a:ext cx="7466532" cy="1"/>
          </a:xfrm>
          <a:prstGeom prst="bentConnector3">
            <a:avLst>
              <a:gd name="adj1" fmla="val 4975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Соединитель: уступ 268">
            <a:extLst>
              <a:ext uri="{FF2B5EF4-FFF2-40B4-BE49-F238E27FC236}">
                <a16:creationId xmlns:a16="http://schemas.microsoft.com/office/drawing/2014/main" id="{C47C0A4E-6F8E-D90C-6FE1-5BD18D56E1E1}"/>
              </a:ext>
            </a:extLst>
          </p:cNvPr>
          <p:cNvCxnSpPr>
            <a:cxnSpLocks/>
            <a:stCxn id="9" idx="2"/>
            <a:endCxn id="11" idx="1"/>
          </p:cNvCxnSpPr>
          <p:nvPr/>
        </p:nvCxnSpPr>
        <p:spPr>
          <a:xfrm rot="16200000" flipH="1">
            <a:off x="1089062" y="1923836"/>
            <a:ext cx="486665" cy="868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Соединитель: уступ 270">
            <a:extLst>
              <a:ext uri="{FF2B5EF4-FFF2-40B4-BE49-F238E27FC236}">
                <a16:creationId xmlns:a16="http://schemas.microsoft.com/office/drawing/2014/main" id="{EB8BED3B-646F-492E-7046-AFEFB0A92F7B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 rot="16200000" flipH="1">
            <a:off x="1822118" y="2771579"/>
            <a:ext cx="528572" cy="1262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Соединитель: уступ 272">
            <a:extLst>
              <a:ext uri="{FF2B5EF4-FFF2-40B4-BE49-F238E27FC236}">
                <a16:creationId xmlns:a16="http://schemas.microsoft.com/office/drawing/2014/main" id="{DE190BB0-8C59-BC25-0E4B-3A06675D5C58}"/>
              </a:ext>
            </a:extLst>
          </p:cNvPr>
          <p:cNvCxnSpPr>
            <a:stCxn id="10" idx="2"/>
            <a:endCxn id="16" idx="1"/>
          </p:cNvCxnSpPr>
          <p:nvPr/>
        </p:nvCxnSpPr>
        <p:spPr>
          <a:xfrm rot="16200000" flipH="1">
            <a:off x="2624091" y="3560066"/>
            <a:ext cx="347443" cy="144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Соединитель: уступ 274">
            <a:extLst>
              <a:ext uri="{FF2B5EF4-FFF2-40B4-BE49-F238E27FC236}">
                <a16:creationId xmlns:a16="http://schemas.microsoft.com/office/drawing/2014/main" id="{AB4ECA4A-E45D-4034-53DE-B82B3EA3DCED}"/>
              </a:ext>
            </a:extLst>
          </p:cNvPr>
          <p:cNvCxnSpPr>
            <a:stCxn id="28" idx="2"/>
            <a:endCxn id="35" idx="1"/>
          </p:cNvCxnSpPr>
          <p:nvPr/>
        </p:nvCxnSpPr>
        <p:spPr>
          <a:xfrm rot="16200000" flipH="1">
            <a:off x="4063074" y="4674679"/>
            <a:ext cx="437827" cy="2061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Соединитель: уступ 276">
            <a:extLst>
              <a:ext uri="{FF2B5EF4-FFF2-40B4-BE49-F238E27FC236}">
                <a16:creationId xmlns:a16="http://schemas.microsoft.com/office/drawing/2014/main" id="{20D376C5-61E7-5ABF-459D-8574FD65F22A}"/>
              </a:ext>
            </a:extLst>
          </p:cNvPr>
          <p:cNvCxnSpPr>
            <a:cxnSpLocks/>
            <a:stCxn id="16" idx="2"/>
            <a:endCxn id="28" idx="1"/>
          </p:cNvCxnSpPr>
          <p:nvPr/>
        </p:nvCxnSpPr>
        <p:spPr>
          <a:xfrm rot="16200000" flipH="1">
            <a:off x="3346975" y="4056479"/>
            <a:ext cx="315919" cy="2549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Соединитель: уступ 281">
            <a:extLst>
              <a:ext uri="{FF2B5EF4-FFF2-40B4-BE49-F238E27FC236}">
                <a16:creationId xmlns:a16="http://schemas.microsoft.com/office/drawing/2014/main" id="{9877D847-80EF-A94E-5CFD-695EE53CD37C}"/>
              </a:ext>
            </a:extLst>
          </p:cNvPr>
          <p:cNvCxnSpPr>
            <a:stCxn id="35" idx="3"/>
            <a:endCxn id="34" idx="1"/>
          </p:cNvCxnSpPr>
          <p:nvPr/>
        </p:nvCxnSpPr>
        <p:spPr>
          <a:xfrm>
            <a:off x="5337738" y="4996654"/>
            <a:ext cx="254247" cy="2838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Соединитель: уступ 283">
            <a:extLst>
              <a:ext uri="{FF2B5EF4-FFF2-40B4-BE49-F238E27FC236}">
                <a16:creationId xmlns:a16="http://schemas.microsoft.com/office/drawing/2014/main" id="{1CF2C1A2-AAF0-0CEB-F727-938B68551A06}"/>
              </a:ext>
            </a:extLst>
          </p:cNvPr>
          <p:cNvCxnSpPr>
            <a:cxnSpLocks/>
            <a:stCxn id="34" idx="3"/>
            <a:endCxn id="72" idx="1"/>
          </p:cNvCxnSpPr>
          <p:nvPr/>
        </p:nvCxnSpPr>
        <p:spPr>
          <a:xfrm flipV="1">
            <a:off x="6766673" y="5279293"/>
            <a:ext cx="281952" cy="11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Соединитель: уступ 290">
            <a:extLst>
              <a:ext uri="{FF2B5EF4-FFF2-40B4-BE49-F238E27FC236}">
                <a16:creationId xmlns:a16="http://schemas.microsoft.com/office/drawing/2014/main" id="{9473E35A-9F87-2936-6B7E-8A2316C358A2}"/>
              </a:ext>
            </a:extLst>
          </p:cNvPr>
          <p:cNvCxnSpPr>
            <a:cxnSpLocks/>
            <a:stCxn id="72" idx="0"/>
            <a:endCxn id="36" idx="1"/>
          </p:cNvCxnSpPr>
          <p:nvPr/>
        </p:nvCxnSpPr>
        <p:spPr>
          <a:xfrm rot="5400000" flipH="1" flipV="1">
            <a:off x="7322052" y="4213833"/>
            <a:ext cx="1105604" cy="236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Соединитель: уступ 292">
            <a:extLst>
              <a:ext uri="{FF2B5EF4-FFF2-40B4-BE49-F238E27FC236}">
                <a16:creationId xmlns:a16="http://schemas.microsoft.com/office/drawing/2014/main" id="{BFBAF834-2138-BAE5-3D04-ED6383F1A2BB}"/>
              </a:ext>
            </a:extLst>
          </p:cNvPr>
          <p:cNvCxnSpPr>
            <a:stCxn id="72" idx="2"/>
            <a:endCxn id="33" idx="1"/>
          </p:cNvCxnSpPr>
          <p:nvPr/>
        </p:nvCxnSpPr>
        <p:spPr>
          <a:xfrm rot="16200000" flipH="1">
            <a:off x="8107116" y="5322809"/>
            <a:ext cx="170590" cy="8719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Соединитель: уступ 294">
            <a:extLst>
              <a:ext uri="{FF2B5EF4-FFF2-40B4-BE49-F238E27FC236}">
                <a16:creationId xmlns:a16="http://schemas.microsoft.com/office/drawing/2014/main" id="{7AE0EF12-E3EB-1441-E209-353FDD7CCC51}"/>
              </a:ext>
            </a:extLst>
          </p:cNvPr>
          <p:cNvCxnSpPr>
            <a:cxnSpLocks/>
            <a:stCxn id="36" idx="3"/>
            <a:endCxn id="40" idx="1"/>
          </p:cNvCxnSpPr>
          <p:nvPr/>
        </p:nvCxnSpPr>
        <p:spPr>
          <a:xfrm>
            <a:off x="9467531" y="3779470"/>
            <a:ext cx="446292" cy="30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EA1378C4-CC4C-B4B6-08FE-99492F4D4EA2}"/>
              </a:ext>
            </a:extLst>
          </p:cNvPr>
          <p:cNvSpPr/>
          <p:nvPr/>
        </p:nvSpPr>
        <p:spPr>
          <a:xfrm>
            <a:off x="10078025" y="5194300"/>
            <a:ext cx="929624" cy="129857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групп и участников</a:t>
            </a:r>
          </a:p>
        </p:txBody>
      </p:sp>
      <p:cxnSp>
        <p:nvCxnSpPr>
          <p:cNvPr id="300" name="Прямая со стрелкой 299">
            <a:extLst>
              <a:ext uri="{FF2B5EF4-FFF2-40B4-BE49-F238E27FC236}">
                <a16:creationId xmlns:a16="http://schemas.microsoft.com/office/drawing/2014/main" id="{938FA592-C29C-CC53-AAC1-683F93E3A1E2}"/>
              </a:ext>
            </a:extLst>
          </p:cNvPr>
          <p:cNvCxnSpPr>
            <a:cxnSpLocks/>
            <a:stCxn id="33" idx="3"/>
            <a:endCxn id="298" idx="1"/>
          </p:cNvCxnSpPr>
          <p:nvPr/>
        </p:nvCxnSpPr>
        <p:spPr>
          <a:xfrm flipV="1">
            <a:off x="9558032" y="5843586"/>
            <a:ext cx="519993" cy="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Соединитель: уступ 302">
            <a:extLst>
              <a:ext uri="{FF2B5EF4-FFF2-40B4-BE49-F238E27FC236}">
                <a16:creationId xmlns:a16="http://schemas.microsoft.com/office/drawing/2014/main" id="{646C06E4-B70A-F80C-9C34-AA1713BE9D60}"/>
              </a:ext>
            </a:extLst>
          </p:cNvPr>
          <p:cNvCxnSpPr>
            <a:cxnSpLocks/>
          </p:cNvCxnSpPr>
          <p:nvPr/>
        </p:nvCxnSpPr>
        <p:spPr>
          <a:xfrm>
            <a:off x="11022825" y="6317233"/>
            <a:ext cx="1184351" cy="5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Соединитель: уступ 305">
            <a:extLst>
              <a:ext uri="{FF2B5EF4-FFF2-40B4-BE49-F238E27FC236}">
                <a16:creationId xmlns:a16="http://schemas.microsoft.com/office/drawing/2014/main" id="{6893F564-F2E7-3D33-177D-D5ADCC32872B}"/>
              </a:ext>
            </a:extLst>
          </p:cNvPr>
          <p:cNvCxnSpPr>
            <a:cxnSpLocks/>
          </p:cNvCxnSpPr>
          <p:nvPr/>
        </p:nvCxnSpPr>
        <p:spPr>
          <a:xfrm>
            <a:off x="11013766" y="5390807"/>
            <a:ext cx="1179211" cy="9671"/>
          </a:xfrm>
          <a:prstGeom prst="bentConnector3">
            <a:avLst>
              <a:gd name="adj1" fmla="val 1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393B9B16-AA64-AAEE-C2BE-7F5CFC27DF6D}"/>
              </a:ext>
            </a:extLst>
          </p:cNvPr>
          <p:cNvSpPr txBox="1"/>
          <p:nvPr/>
        </p:nvSpPr>
        <p:spPr>
          <a:xfrm>
            <a:off x="11292776" y="4064891"/>
            <a:ext cx="939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Эл.Журнал</a:t>
            </a:r>
            <a:endParaRPr lang="ru-RU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2" name="Прямая со стрелкой 331">
            <a:extLst>
              <a:ext uri="{FF2B5EF4-FFF2-40B4-BE49-F238E27FC236}">
                <a16:creationId xmlns:a16="http://schemas.microsoft.com/office/drawing/2014/main" id="{087FFA04-0AE7-7D83-7928-EE882E9B23B0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1171851" y="3782504"/>
            <a:ext cx="1026000" cy="4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9AE6B37E-AD67-ED5D-4424-C566B23662BA}"/>
              </a:ext>
            </a:extLst>
          </p:cNvPr>
          <p:cNvSpPr txBox="1"/>
          <p:nvPr/>
        </p:nvSpPr>
        <p:spPr>
          <a:xfrm>
            <a:off x="11295718" y="5123479"/>
            <a:ext cx="939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Приказ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972F4DEB-D340-C09F-A523-28ED8B71EAB1}"/>
              </a:ext>
            </a:extLst>
          </p:cNvPr>
          <p:cNvSpPr txBox="1"/>
          <p:nvPr/>
        </p:nvSpPr>
        <p:spPr>
          <a:xfrm>
            <a:off x="11171852" y="6051349"/>
            <a:ext cx="989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Сертификат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7163B979-E3F6-0321-7E70-BDC2A404D44B}"/>
              </a:ext>
            </a:extLst>
          </p:cNvPr>
          <p:cNvSpPr txBox="1"/>
          <p:nvPr/>
        </p:nvSpPr>
        <p:spPr>
          <a:xfrm>
            <a:off x="11439292" y="3512407"/>
            <a:ext cx="722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Приказ</a:t>
            </a:r>
          </a:p>
        </p:txBody>
      </p:sp>
      <p:cxnSp>
        <p:nvCxnSpPr>
          <p:cNvPr id="346" name="Соединитель: уступ 345">
            <a:extLst>
              <a:ext uri="{FF2B5EF4-FFF2-40B4-BE49-F238E27FC236}">
                <a16:creationId xmlns:a16="http://schemas.microsoft.com/office/drawing/2014/main" id="{128B4E3E-12B1-4405-0330-6CF908E74F69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884662" y="3806280"/>
            <a:ext cx="8307338" cy="907734"/>
          </a:xfrm>
          <a:prstGeom prst="bentConnector3">
            <a:avLst>
              <a:gd name="adj1" fmla="val 2162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6" name="TextBox 375">
            <a:extLst>
              <a:ext uri="{FF2B5EF4-FFF2-40B4-BE49-F238E27FC236}">
                <a16:creationId xmlns:a16="http://schemas.microsoft.com/office/drawing/2014/main" id="{AE663805-8386-84E2-E456-F9183FF6AD0F}"/>
              </a:ext>
            </a:extLst>
          </p:cNvPr>
          <p:cNvSpPr txBox="1"/>
          <p:nvPr/>
        </p:nvSpPr>
        <p:spPr>
          <a:xfrm>
            <a:off x="10145973" y="4472608"/>
            <a:ext cx="2086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Календарно-учебный график</a:t>
            </a:r>
          </a:p>
        </p:txBody>
      </p:sp>
      <p:cxnSp>
        <p:nvCxnSpPr>
          <p:cNvPr id="378" name="Прямая со стрелкой 377">
            <a:extLst>
              <a:ext uri="{FF2B5EF4-FFF2-40B4-BE49-F238E27FC236}">
                <a16:creationId xmlns:a16="http://schemas.microsoft.com/office/drawing/2014/main" id="{DF502F8A-DB85-7AB5-824F-56C489640F2F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10542838" y="568855"/>
            <a:ext cx="0" cy="284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Соединитель: уступ 380">
            <a:extLst>
              <a:ext uri="{FF2B5EF4-FFF2-40B4-BE49-F238E27FC236}">
                <a16:creationId xmlns:a16="http://schemas.microsoft.com/office/drawing/2014/main" id="{7B5EE3DB-C9D9-3EDE-ACFB-B77B6626C058}"/>
              </a:ext>
            </a:extLst>
          </p:cNvPr>
          <p:cNvCxnSpPr>
            <a:cxnSpLocks/>
            <a:endCxn id="10" idx="0"/>
          </p:cNvCxnSpPr>
          <p:nvPr/>
        </p:nvCxnSpPr>
        <p:spPr>
          <a:xfrm rot="5400000">
            <a:off x="1640166" y="1654012"/>
            <a:ext cx="217031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Соединитель: уступ 384">
            <a:extLst>
              <a:ext uri="{FF2B5EF4-FFF2-40B4-BE49-F238E27FC236}">
                <a16:creationId xmlns:a16="http://schemas.microsoft.com/office/drawing/2014/main" id="{0650F4B3-AEC3-EF3D-5D68-0701E71AC0AB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1380589" y="1208082"/>
            <a:ext cx="1285356" cy="12700"/>
          </a:xfrm>
          <a:prstGeom prst="bentConnector3">
            <a:avLst>
              <a:gd name="adj1" fmla="val -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5" name="TextBox 394">
            <a:extLst>
              <a:ext uri="{FF2B5EF4-FFF2-40B4-BE49-F238E27FC236}">
                <a16:creationId xmlns:a16="http://schemas.microsoft.com/office/drawing/2014/main" id="{9D144948-2F2F-0488-DB20-2F0807C9652D}"/>
              </a:ext>
            </a:extLst>
          </p:cNvPr>
          <p:cNvSpPr txBox="1"/>
          <p:nvPr/>
        </p:nvSpPr>
        <p:spPr>
          <a:xfrm rot="16200000">
            <a:off x="10060308" y="1217379"/>
            <a:ext cx="703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ФЗ-152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2BEDB51B-F253-2D15-9164-235CDA0D1BCD}"/>
              </a:ext>
            </a:extLst>
          </p:cNvPr>
          <p:cNvSpPr txBox="1"/>
          <p:nvPr/>
        </p:nvSpPr>
        <p:spPr>
          <a:xfrm rot="16200000">
            <a:off x="2498738" y="1155012"/>
            <a:ext cx="7196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ФЗ-152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1CF2025B-6824-C1F7-C051-1297354A5713}"/>
              </a:ext>
            </a:extLst>
          </p:cNvPr>
          <p:cNvSpPr txBox="1"/>
          <p:nvPr/>
        </p:nvSpPr>
        <p:spPr>
          <a:xfrm rot="16200000">
            <a:off x="1738815" y="1155013"/>
            <a:ext cx="719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ФЗ-273</a:t>
            </a:r>
          </a:p>
        </p:txBody>
      </p:sp>
      <p:cxnSp>
        <p:nvCxnSpPr>
          <p:cNvPr id="398" name="Прямая со стрелкой 397">
            <a:extLst>
              <a:ext uri="{FF2B5EF4-FFF2-40B4-BE49-F238E27FC236}">
                <a16:creationId xmlns:a16="http://schemas.microsoft.com/office/drawing/2014/main" id="{E01A3801-7CAE-E253-051C-CB2EA446E4F8}"/>
              </a:ext>
            </a:extLst>
          </p:cNvPr>
          <p:cNvCxnSpPr>
            <a:cxnSpLocks/>
          </p:cNvCxnSpPr>
          <p:nvPr/>
        </p:nvCxnSpPr>
        <p:spPr>
          <a:xfrm>
            <a:off x="6179329" y="568855"/>
            <a:ext cx="0" cy="4391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1" name="TextBox 400">
            <a:extLst>
              <a:ext uri="{FF2B5EF4-FFF2-40B4-BE49-F238E27FC236}">
                <a16:creationId xmlns:a16="http://schemas.microsoft.com/office/drawing/2014/main" id="{30984D58-D43A-4D7B-5C65-4457D8E1B3D2}"/>
              </a:ext>
            </a:extLst>
          </p:cNvPr>
          <p:cNvSpPr txBox="1"/>
          <p:nvPr/>
        </p:nvSpPr>
        <p:spPr>
          <a:xfrm rot="16200000">
            <a:off x="5728832" y="1149288"/>
            <a:ext cx="1138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Устав «РШТ»</a:t>
            </a:r>
          </a:p>
        </p:txBody>
      </p:sp>
      <p:cxnSp>
        <p:nvCxnSpPr>
          <p:cNvPr id="405" name="Прямая со стрелкой 404">
            <a:extLst>
              <a:ext uri="{FF2B5EF4-FFF2-40B4-BE49-F238E27FC236}">
                <a16:creationId xmlns:a16="http://schemas.microsoft.com/office/drawing/2014/main" id="{25DB2616-B5DF-C7DE-11CB-7057183BF5EE}"/>
              </a:ext>
            </a:extLst>
          </p:cNvPr>
          <p:cNvCxnSpPr>
            <a:cxnSpLocks/>
          </p:cNvCxnSpPr>
          <p:nvPr/>
        </p:nvCxnSpPr>
        <p:spPr>
          <a:xfrm>
            <a:off x="0" y="2354580"/>
            <a:ext cx="1375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8" name="Прямая со стрелкой 407">
            <a:extLst>
              <a:ext uri="{FF2B5EF4-FFF2-40B4-BE49-F238E27FC236}">
                <a16:creationId xmlns:a16="http://schemas.microsoft.com/office/drawing/2014/main" id="{32A744BD-1DD5-9469-12A4-38E431EF500E}"/>
              </a:ext>
            </a:extLst>
          </p:cNvPr>
          <p:cNvCxnSpPr>
            <a:cxnSpLocks/>
          </p:cNvCxnSpPr>
          <p:nvPr/>
        </p:nvCxnSpPr>
        <p:spPr>
          <a:xfrm>
            <a:off x="0" y="5158368"/>
            <a:ext cx="4388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Прямая со стрелкой 408">
            <a:extLst>
              <a:ext uri="{FF2B5EF4-FFF2-40B4-BE49-F238E27FC236}">
                <a16:creationId xmlns:a16="http://schemas.microsoft.com/office/drawing/2014/main" id="{003BA3BD-EA89-D215-7D79-FF44FEA8D90E}"/>
              </a:ext>
            </a:extLst>
          </p:cNvPr>
          <p:cNvCxnSpPr>
            <a:cxnSpLocks/>
          </p:cNvCxnSpPr>
          <p:nvPr/>
        </p:nvCxnSpPr>
        <p:spPr>
          <a:xfrm>
            <a:off x="0" y="3246120"/>
            <a:ext cx="2149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2" name="TextBox 411">
            <a:extLst>
              <a:ext uri="{FF2B5EF4-FFF2-40B4-BE49-F238E27FC236}">
                <a16:creationId xmlns:a16="http://schemas.microsoft.com/office/drawing/2014/main" id="{E33501DD-1755-9019-8903-54BBA244573D}"/>
              </a:ext>
            </a:extLst>
          </p:cNvPr>
          <p:cNvSpPr txBox="1"/>
          <p:nvPr/>
        </p:nvSpPr>
        <p:spPr>
          <a:xfrm>
            <a:off x="-41183" y="1123579"/>
            <a:ext cx="821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</a:t>
            </a:r>
          </a:p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приказе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7251C05C-03C0-B572-5E2A-B4A916775758}"/>
              </a:ext>
            </a:extLst>
          </p:cNvPr>
          <p:cNvSpPr txBox="1"/>
          <p:nvPr/>
        </p:nvSpPr>
        <p:spPr>
          <a:xfrm>
            <a:off x="8123" y="2105725"/>
            <a:ext cx="1366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</a:t>
            </a:r>
          </a:p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обр. программе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F6A53843-57D0-B2ED-29CD-725AD82E03D0}"/>
              </a:ext>
            </a:extLst>
          </p:cNvPr>
          <p:cNvSpPr txBox="1"/>
          <p:nvPr/>
        </p:nvSpPr>
        <p:spPr>
          <a:xfrm>
            <a:off x="7399024" y="5812855"/>
            <a:ext cx="133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образовательный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5D38FE7C-A1C9-2C62-995F-622F90C9808B}"/>
              </a:ext>
            </a:extLst>
          </p:cNvPr>
          <p:cNvSpPr txBox="1"/>
          <p:nvPr/>
        </p:nvSpPr>
        <p:spPr>
          <a:xfrm>
            <a:off x="6841831" y="3512407"/>
            <a:ext cx="1258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мероприятиях</a:t>
            </a:r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F1CAF53C-2E8A-B6D6-819E-E20E026EAE44}"/>
              </a:ext>
            </a:extLst>
          </p:cNvPr>
          <p:cNvSpPr txBox="1"/>
          <p:nvPr/>
        </p:nvSpPr>
        <p:spPr>
          <a:xfrm>
            <a:off x="0" y="4906275"/>
            <a:ext cx="136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приказе</a:t>
            </a:r>
          </a:p>
        </p:txBody>
      </p:sp>
      <p:sp>
        <p:nvSpPr>
          <p:cNvPr id="423" name="TextBox 422">
            <a:extLst>
              <a:ext uri="{FF2B5EF4-FFF2-40B4-BE49-F238E27FC236}">
                <a16:creationId xmlns:a16="http://schemas.microsoft.com/office/drawing/2014/main" id="{4A7CB450-7057-D7F0-B401-F34D4C4812A5}"/>
              </a:ext>
            </a:extLst>
          </p:cNvPr>
          <p:cNvSpPr txBox="1"/>
          <p:nvPr/>
        </p:nvSpPr>
        <p:spPr>
          <a:xfrm>
            <a:off x="-18979" y="2982571"/>
            <a:ext cx="136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сотрудниках и учениках</a:t>
            </a:r>
          </a:p>
        </p:txBody>
      </p:sp>
      <p:cxnSp>
        <p:nvCxnSpPr>
          <p:cNvPr id="426" name="Прямая со стрелкой 425">
            <a:extLst>
              <a:ext uri="{FF2B5EF4-FFF2-40B4-BE49-F238E27FC236}">
                <a16:creationId xmlns:a16="http://schemas.microsoft.com/office/drawing/2014/main" id="{C3957FB1-D31D-9EA9-CA6A-123242ABE33E}"/>
              </a:ext>
            </a:extLst>
          </p:cNvPr>
          <p:cNvCxnSpPr>
            <a:cxnSpLocks/>
          </p:cNvCxnSpPr>
          <p:nvPr/>
        </p:nvCxnSpPr>
        <p:spPr>
          <a:xfrm>
            <a:off x="8123" y="4472608"/>
            <a:ext cx="36323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8" name="TextBox 427">
            <a:extLst>
              <a:ext uri="{FF2B5EF4-FFF2-40B4-BE49-F238E27FC236}">
                <a16:creationId xmlns:a16="http://schemas.microsoft.com/office/drawing/2014/main" id="{BFE1929F-2F1B-B6EE-A0A3-0A34C9D73257}"/>
              </a:ext>
            </a:extLst>
          </p:cNvPr>
          <p:cNvSpPr txBox="1"/>
          <p:nvPr/>
        </p:nvSpPr>
        <p:spPr>
          <a:xfrm>
            <a:off x="12036" y="4203390"/>
            <a:ext cx="1366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явках</a:t>
            </a:r>
          </a:p>
        </p:txBody>
      </p:sp>
      <p:cxnSp>
        <p:nvCxnSpPr>
          <p:cNvPr id="440" name="Прямая со стрелкой 439">
            <a:extLst>
              <a:ext uri="{FF2B5EF4-FFF2-40B4-BE49-F238E27FC236}">
                <a16:creationId xmlns:a16="http://schemas.microsoft.com/office/drawing/2014/main" id="{C725BD3B-C528-62E8-D45A-688ADADA8099}"/>
              </a:ext>
            </a:extLst>
          </p:cNvPr>
          <p:cNvCxnSpPr>
            <a:cxnSpLocks/>
          </p:cNvCxnSpPr>
          <p:nvPr/>
        </p:nvCxnSpPr>
        <p:spPr>
          <a:xfrm>
            <a:off x="7146" y="5420789"/>
            <a:ext cx="5584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2" name="TextBox 441">
            <a:extLst>
              <a:ext uri="{FF2B5EF4-FFF2-40B4-BE49-F238E27FC236}">
                <a16:creationId xmlns:a16="http://schemas.microsoft.com/office/drawing/2014/main" id="{637B1743-1E75-54AE-4F87-475994AEB1F2}"/>
              </a:ext>
            </a:extLst>
          </p:cNvPr>
          <p:cNvSpPr txBox="1"/>
          <p:nvPr/>
        </p:nvSpPr>
        <p:spPr>
          <a:xfrm>
            <a:off x="-36895" y="5396511"/>
            <a:ext cx="1651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сотрудниках</a:t>
            </a:r>
          </a:p>
        </p:txBody>
      </p:sp>
      <p:cxnSp>
        <p:nvCxnSpPr>
          <p:cNvPr id="459" name="Прямая со стрелкой 458">
            <a:extLst>
              <a:ext uri="{FF2B5EF4-FFF2-40B4-BE49-F238E27FC236}">
                <a16:creationId xmlns:a16="http://schemas.microsoft.com/office/drawing/2014/main" id="{4AF405A3-61E4-A353-FE30-3F3576D6B0D9}"/>
              </a:ext>
            </a:extLst>
          </p:cNvPr>
          <p:cNvCxnSpPr/>
          <p:nvPr/>
        </p:nvCxnSpPr>
        <p:spPr>
          <a:xfrm>
            <a:off x="-2311" y="4064891"/>
            <a:ext cx="7986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0" name="TextBox 459">
            <a:extLst>
              <a:ext uri="{FF2B5EF4-FFF2-40B4-BE49-F238E27FC236}">
                <a16:creationId xmlns:a16="http://schemas.microsoft.com/office/drawing/2014/main" id="{1AC59776-E932-B81D-FB55-036F98886C36}"/>
              </a:ext>
            </a:extLst>
          </p:cNvPr>
          <p:cNvSpPr txBox="1"/>
          <p:nvPr/>
        </p:nvSpPr>
        <p:spPr>
          <a:xfrm>
            <a:off x="-11768" y="3808229"/>
            <a:ext cx="1765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мероприятиях</a:t>
            </a:r>
          </a:p>
        </p:txBody>
      </p:sp>
      <p:cxnSp>
        <p:nvCxnSpPr>
          <p:cNvPr id="462" name="Прямая со стрелкой 461">
            <a:extLst>
              <a:ext uri="{FF2B5EF4-FFF2-40B4-BE49-F238E27FC236}">
                <a16:creationId xmlns:a16="http://schemas.microsoft.com/office/drawing/2014/main" id="{1AF74371-0928-62B8-8D99-99067EE9133E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4861393" y="5316540"/>
            <a:ext cx="0" cy="154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0" name="Соединитель: уступ 469">
            <a:extLst>
              <a:ext uri="{FF2B5EF4-FFF2-40B4-BE49-F238E27FC236}">
                <a16:creationId xmlns:a16="http://schemas.microsoft.com/office/drawing/2014/main" id="{485F1517-F778-096A-76AB-26B8AF592639}"/>
              </a:ext>
            </a:extLst>
          </p:cNvPr>
          <p:cNvCxnSpPr/>
          <p:nvPr/>
        </p:nvCxnSpPr>
        <p:spPr>
          <a:xfrm rot="16200000" flipV="1">
            <a:off x="2610217" y="4606824"/>
            <a:ext cx="2832029" cy="1670324"/>
          </a:xfrm>
          <a:prstGeom prst="bentConnector3">
            <a:avLst>
              <a:gd name="adj1" fmla="val 406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3" name="Соединитель: уступ 472">
            <a:extLst>
              <a:ext uri="{FF2B5EF4-FFF2-40B4-BE49-F238E27FC236}">
                <a16:creationId xmlns:a16="http://schemas.microsoft.com/office/drawing/2014/main" id="{F84A1BE0-F686-A750-3BE2-752CB86FF9D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986087" y="3967926"/>
            <a:ext cx="3377967" cy="2359788"/>
          </a:xfrm>
          <a:prstGeom prst="bentConnector3">
            <a:avLst>
              <a:gd name="adj1" fmla="val 334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6" name="Соединитель: уступ 475">
            <a:extLst>
              <a:ext uri="{FF2B5EF4-FFF2-40B4-BE49-F238E27FC236}">
                <a16:creationId xmlns:a16="http://schemas.microsoft.com/office/drawing/2014/main" id="{30B6AE20-FAAD-F5BF-67CF-3F68A40D0D75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46246" y="3133498"/>
            <a:ext cx="4279961" cy="3147745"/>
          </a:xfrm>
          <a:prstGeom prst="bentConnector3">
            <a:avLst>
              <a:gd name="adj1" fmla="val 264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0" name="Соединитель: уступ 479">
            <a:extLst>
              <a:ext uri="{FF2B5EF4-FFF2-40B4-BE49-F238E27FC236}">
                <a16:creationId xmlns:a16="http://schemas.microsoft.com/office/drawing/2014/main" id="{0C0D68BF-6ADA-D414-B5EB-350D87FE36C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76422" y="2113836"/>
            <a:ext cx="1313483" cy="558385"/>
          </a:xfrm>
          <a:prstGeom prst="bentConnector3">
            <a:avLst>
              <a:gd name="adj1" fmla="val 6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6" name="TextBox 485">
            <a:extLst>
              <a:ext uri="{FF2B5EF4-FFF2-40B4-BE49-F238E27FC236}">
                <a16:creationId xmlns:a16="http://schemas.microsoft.com/office/drawing/2014/main" id="{F04FB74F-34A8-5B3C-50DF-877C34A277B5}"/>
              </a:ext>
            </a:extLst>
          </p:cNvPr>
          <p:cNvSpPr txBox="1"/>
          <p:nvPr/>
        </p:nvSpPr>
        <p:spPr>
          <a:xfrm rot="16200000">
            <a:off x="4112031" y="6162135"/>
            <a:ext cx="1214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</a:t>
            </a:r>
          </a:p>
        </p:txBody>
      </p:sp>
      <p:cxnSp>
        <p:nvCxnSpPr>
          <p:cNvPr id="490" name="Прямая со стрелкой 489">
            <a:extLst>
              <a:ext uri="{FF2B5EF4-FFF2-40B4-BE49-F238E27FC236}">
                <a16:creationId xmlns:a16="http://schemas.microsoft.com/office/drawing/2014/main" id="{A087B21D-50EF-A491-B3A8-6B785921C44F}"/>
              </a:ext>
            </a:extLst>
          </p:cNvPr>
          <p:cNvCxnSpPr/>
          <p:nvPr/>
        </p:nvCxnSpPr>
        <p:spPr>
          <a:xfrm flipV="1">
            <a:off x="3884662" y="4558825"/>
            <a:ext cx="0" cy="229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7C6E5806-CC23-DCDC-AEA1-2CA71578E74A}"/>
              </a:ext>
            </a:extLst>
          </p:cNvPr>
          <p:cNvSpPr txBox="1"/>
          <p:nvPr/>
        </p:nvSpPr>
        <p:spPr>
          <a:xfrm rot="16200000">
            <a:off x="3407567" y="6214465"/>
            <a:ext cx="726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</a:t>
            </a:r>
          </a:p>
        </p:txBody>
      </p:sp>
      <p:cxnSp>
        <p:nvCxnSpPr>
          <p:cNvPr id="496" name="Соединитель: уступ 495">
            <a:extLst>
              <a:ext uri="{FF2B5EF4-FFF2-40B4-BE49-F238E27FC236}">
                <a16:creationId xmlns:a16="http://schemas.microsoft.com/office/drawing/2014/main" id="{99CF262A-A469-DC54-51BE-D0C3E8AE39E0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4853363" y="6163987"/>
            <a:ext cx="4239857" cy="3958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5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160963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4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88967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0809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281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5042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50423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67042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50423" y="4142791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197734" y="2340428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Общие данные о документации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222618" y="3360183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Учебные программы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1" y="2311277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25542" y="2806383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50422" y="3301490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95916" y="3781039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560018" y="1124860"/>
            <a:ext cx="17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Внутренние документы РШТ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C8ACC16-79E3-004E-4FD8-987D7F40402D}"/>
              </a:ext>
            </a:extLst>
          </p:cNvPr>
          <p:cNvCxnSpPr>
            <a:cxnSpLocks/>
          </p:cNvCxnSpPr>
          <p:nvPr/>
        </p:nvCxnSpPr>
        <p:spPr>
          <a:xfrm flipV="1">
            <a:off x="4730621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6234873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AD7F920-4894-D1ED-0DE2-2E85357FB19D}"/>
              </a:ext>
            </a:extLst>
          </p:cNvPr>
          <p:cNvSpPr txBox="1"/>
          <p:nvPr/>
        </p:nvSpPr>
        <p:spPr>
          <a:xfrm rot="16200000">
            <a:off x="3983864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F7C3C-172F-5E84-F0E3-78824330383F}"/>
              </a:ext>
            </a:extLst>
          </p:cNvPr>
          <p:cNvSpPr txBox="1"/>
          <p:nvPr/>
        </p:nvSpPr>
        <p:spPr>
          <a:xfrm rot="16200000">
            <a:off x="4641285" y="5256322"/>
            <a:ext cx="28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Руководители отделов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2320341"/>
            <a:ext cx="2596417" cy="145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планов, загрузка КУГ и журналов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89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групп/явок учащихся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уведомлений об ошибках в своих группах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групп/явок учащихся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5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групп, участников, явок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9888</TotalTime>
  <Words>738</Words>
  <Application>Microsoft Office PowerPoint</Application>
  <PresentationFormat>Широкоэкранный</PresentationFormat>
  <Paragraphs>195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6" baseType="lpstr">
      <vt:lpstr>NSimSun</vt:lpstr>
      <vt:lpstr>Aptos</vt:lpstr>
      <vt:lpstr>Arial</vt:lpstr>
      <vt:lpstr>Calibri</vt:lpstr>
      <vt:lpstr>Calibri Light</vt:lpstr>
      <vt:lpstr>DejaVu Sans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ДЕЯТЕЛЬНОСТЬ ОРГАНИЗАЦИИ</vt:lpstr>
      <vt:lpstr>Презентация PowerPoint</vt:lpstr>
      <vt:lpstr>Обзор аналогов </vt:lpstr>
      <vt:lpstr>Цель и задачи</vt:lpstr>
      <vt:lpstr>Презентация PowerPoint</vt:lpstr>
      <vt:lpstr>ПРАВА И РОЛИ ПОЛЬЗОВАЕТЕЛЕЙ В СИСТЕМЕ</vt:lpstr>
      <vt:lpstr>Презентация PowerPoint</vt:lpstr>
      <vt:lpstr>ИНФОЛОГИЧЕСКАЯ МОДЕЛЬ СИСТЕМЫ</vt:lpstr>
      <vt:lpstr>РАЗРАБОТАННЫЕ ИНТЕРФЕЙСЫ</vt:lpstr>
      <vt:lpstr>Презентация PowerPoint</vt:lpstr>
      <vt:lpstr>СВЕДЕНИЯ О проекте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PR P.</cp:lastModifiedBy>
  <cp:revision>108</cp:revision>
  <dcterms:created xsi:type="dcterms:W3CDTF">2024-12-19T16:39:57Z</dcterms:created>
  <dcterms:modified xsi:type="dcterms:W3CDTF">2025-05-13T06:32:58Z</dcterms:modified>
</cp:coreProperties>
</file>