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94" r:id="rId14"/>
    <p:sldId id="295" r:id="rId15"/>
    <p:sldId id="291" r:id="rId16"/>
    <p:sldId id="286" r:id="rId17"/>
    <p:sldId id="289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462" autoAdjust="0"/>
  </p:normalViewPr>
  <p:slideViewPr>
    <p:cSldViewPr snapToGrid="0">
      <p:cViewPr>
        <p:scale>
          <a:sx n="100" d="100"/>
          <a:sy n="100" d="100"/>
        </p:scale>
        <p:origin x="13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BFB1B7-745B-B7A0-762C-BB3F2FD6926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442B4E-FA8C-A4D7-5378-24A75AFC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392"/>
            <a:ext cx="12192000" cy="599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307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сервера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клиентском проекте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введена в опытную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Отдел «РШТ»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7489740" y="1312938"/>
            <a:ext cx="4347644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7604743" y="1721014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7604743" y="301736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7593888" y="269118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7586437" y="2036115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7596520" y="23586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7" y="1919015"/>
            <a:ext cx="100394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63583" y="524369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6448145" y="152838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7489740" y="3891262"/>
            <a:ext cx="2124222" cy="44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8333152" y="3403441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8196892" y="3408038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995FE50-2628-E377-4D83-9982FF503C2F}"/>
              </a:ext>
            </a:extLst>
          </p:cNvPr>
          <p:cNvSpPr/>
          <p:nvPr/>
        </p:nvSpPr>
        <p:spPr>
          <a:xfrm>
            <a:off x="10023473" y="1366384"/>
            <a:ext cx="1725237" cy="637603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ED2DCE4-EF19-A045-5889-390C0B739881}"/>
              </a:ext>
            </a:extLst>
          </p:cNvPr>
          <p:cNvSpPr/>
          <p:nvPr/>
        </p:nvSpPr>
        <p:spPr>
          <a:xfrm>
            <a:off x="10124621" y="1702283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DFE1ED03-B38A-D022-9A01-B7D6CD62C3D6}"/>
              </a:ext>
            </a:extLst>
          </p:cNvPr>
          <p:cNvSpPr/>
          <p:nvPr/>
        </p:nvSpPr>
        <p:spPr>
          <a:xfrm>
            <a:off x="10023472" y="2072947"/>
            <a:ext cx="1725237" cy="673044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DACB3229-55A7-E5DF-962B-E7858F34D192}"/>
              </a:ext>
            </a:extLst>
          </p:cNvPr>
          <p:cNvSpPr/>
          <p:nvPr/>
        </p:nvSpPr>
        <p:spPr>
          <a:xfrm>
            <a:off x="10124621" y="2439924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BC5673A9-89F4-385A-4E7E-F4855D3F66F0}"/>
              </a:ext>
            </a:extLst>
          </p:cNvPr>
          <p:cNvSpPr/>
          <p:nvPr/>
        </p:nvSpPr>
        <p:spPr>
          <a:xfrm>
            <a:off x="10072889" y="2928344"/>
            <a:ext cx="1675819" cy="379746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51" name="Стрелка: влево-вправо 50">
            <a:extLst>
              <a:ext uri="{FF2B5EF4-FFF2-40B4-BE49-F238E27FC236}">
                <a16:creationId xmlns:a16="http://schemas.microsoft.com/office/drawing/2014/main" id="{23B9363B-F4F1-0153-A15F-390581127628}"/>
              </a:ext>
            </a:extLst>
          </p:cNvPr>
          <p:cNvSpPr/>
          <p:nvPr/>
        </p:nvSpPr>
        <p:spPr>
          <a:xfrm>
            <a:off x="9410945" y="3014691"/>
            <a:ext cx="6460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1017514"/>
            <a:ext cx="10768073" cy="547786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1335</TotalTime>
  <Words>604</Words>
  <Application>Microsoft Office PowerPoint</Application>
  <PresentationFormat>Широкоэкранный</PresentationFormat>
  <Paragraphs>150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56</cp:revision>
  <dcterms:created xsi:type="dcterms:W3CDTF">2024-12-19T16:39:57Z</dcterms:created>
  <dcterms:modified xsi:type="dcterms:W3CDTF">2025-03-23T06:06:28Z</dcterms:modified>
</cp:coreProperties>
</file>