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классов (около 60 основных и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782935" y="770639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ПО МЕРОПРИЯТИЯМ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577545" y="4739359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260205" y="5189173"/>
            <a:ext cx="317340" cy="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ОБРАЗОВАТЕЛЬНОЙ ДЕЯТЕЛЬНОСТИ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46822"/>
              </p:ext>
            </p:extLst>
          </p:nvPr>
        </p:nvGraphicFramePr>
        <p:xfrm>
          <a:off x="0" y="1527048"/>
          <a:ext cx="12191999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9688</TotalTime>
  <Words>806</Words>
  <Application>Microsoft Office PowerPoint</Application>
  <PresentationFormat>Широкоэкранный</PresentationFormat>
  <Paragraphs>205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ПРИКАЗЫ ПО МЕРОПРИЯТИЯМ</vt:lpstr>
      <vt:lpstr>ПРИКАЗЫ ОБ ОБРАЗОВАТЕЛЬНОЙ ДЕЯТЕЛЬНОСТИ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85</cp:revision>
  <dcterms:created xsi:type="dcterms:W3CDTF">2024-12-19T16:39:57Z</dcterms:created>
  <dcterms:modified xsi:type="dcterms:W3CDTF">2025-05-11T17:03:33Z</dcterms:modified>
</cp:coreProperties>
</file>