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480" autoAdjust="0"/>
  </p:normalViewPr>
  <p:slideViewPr>
    <p:cSldViewPr snapToGrid="0">
      <p:cViewPr varScale="1">
        <p:scale>
          <a:sx n="95" d="100"/>
          <a:sy n="9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6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3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282838" y="5408144"/>
            <a:ext cx="1739866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282838" y="5725678"/>
            <a:ext cx="1739866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E5E6B-9E51-D862-DCFE-A353C19BCC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15812" y="2732222"/>
            <a:ext cx="1" cy="267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643528" y="201369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016785" y="851704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266899" y="13356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7986219" y="324986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134992" y="408626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060170" y="313576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366405" y="190560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5585792" y="60210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661105" y="170862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470782" y="377974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76201" y="748095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98139" y="1007929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175774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590924" y="595471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2146222"/>
            <a:ext cx="819388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10592</TotalTime>
  <Words>1414</Words>
  <Application>Microsoft Office PowerPoint</Application>
  <PresentationFormat>Широкоэкранный</PresentationFormat>
  <Paragraphs>265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164</cp:revision>
  <dcterms:created xsi:type="dcterms:W3CDTF">2024-12-19T16:39:57Z</dcterms:created>
  <dcterms:modified xsi:type="dcterms:W3CDTF">2025-05-16T15:27:32Z</dcterms:modified>
</cp:coreProperties>
</file>