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7772" autoAdjust="0"/>
  </p:normalViewPr>
  <p:slideViewPr>
    <p:cSldViewPr snapToGrid="0">
      <p:cViewPr varScale="1">
        <p:scale>
          <a:sx n="97" d="100"/>
          <a:sy n="97" d="100"/>
        </p:scale>
        <p:origin x="145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нормативных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4338735"/>
            <a:ext cx="5082073" cy="251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ШУРШЕВ В.Ф.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829300" y="79910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2150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0" y="749808"/>
            <a:ext cx="5260258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3283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24472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13536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11110</TotalTime>
  <Words>1419</Words>
  <Application>Microsoft Office PowerPoint</Application>
  <PresentationFormat>Широкоэкранный</PresentationFormat>
  <Paragraphs>272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ПРЕДДИПЛОМНАЯ ПРАКТИКА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197</cp:revision>
  <dcterms:created xsi:type="dcterms:W3CDTF">2024-12-19T16:39:57Z</dcterms:created>
  <dcterms:modified xsi:type="dcterms:W3CDTF">2025-05-20T16:20:54Z</dcterms:modified>
</cp:coreProperties>
</file>