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322" r:id="rId15"/>
    <p:sldId id="286" r:id="rId16"/>
    <p:sldId id="289" r:id="rId17"/>
    <p:sldId id="313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13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ДАННЫХ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участниках деятельности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0" y="749808"/>
            <a:ext cx="5260258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-1" y="834237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24472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12413</TotalTime>
  <Words>1498</Words>
  <Application>Microsoft Office PowerPoint</Application>
  <PresentationFormat>Широкоэкранный</PresentationFormat>
  <Paragraphs>290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ФОРМАТЫ ДАННЫХ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202</cp:revision>
  <dcterms:created xsi:type="dcterms:W3CDTF">2024-12-19T16:39:57Z</dcterms:created>
  <dcterms:modified xsi:type="dcterms:W3CDTF">2025-05-25T07:40:23Z</dcterms:modified>
</cp:coreProperties>
</file>