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18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86" r:id="rId14"/>
    <p:sldId id="277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90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Получение уведомлений об ошибках в своих группах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6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BFB1B7-745B-B7A0-762C-BB3F2FD6926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 и их участников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357F4B-3EF1-17CB-6433-65F9DCE3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712" y="0"/>
            <a:ext cx="780287" cy="502920"/>
          </a:xfrm>
        </p:spPr>
        <p:txBody>
          <a:bodyPr/>
          <a:lstStyle/>
          <a:p>
            <a:fld id="{E674C0A0-8DE9-4942-9F1B-2332F349D007}" type="slidenum">
              <a:rPr lang="ru-RU" sz="2200" smtClean="0"/>
              <a:t>13</a:t>
            </a:fld>
            <a:endParaRPr lang="ru-RU" sz="22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442B4E-FA8C-A4D7-5378-24A75AFC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392"/>
            <a:ext cx="12192000" cy="5993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9225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8EDD7-775A-4541-AF44-203CAB66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739"/>
            <a:ext cx="12191999" cy="60567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AFCA4-E2FD-47F0-B06A-8F05A74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14</a:t>
            </a:fld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62EAE0F7-9A41-4545-A92F-FC52F608E21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0081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2B5AEB02-FB32-4BEC-B2D7-82CCC014B79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05D641-872E-4865-AE67-66205DC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1012"/>
            <a:ext cx="12191999" cy="57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практики были решены следующие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различные диаграммы, иллюстрирующие работу системы;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технический проект.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DF220-02EA-40EE-80A9-00225E5F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16</a:t>
            </a:fld>
            <a:endParaRPr lang="ru-RU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РШТ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9646030" y="1312938"/>
            <a:ext cx="2191353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9863584" y="17048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9856265" y="3036392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9856265" y="2711378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9863584" y="2040363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9863585" y="235498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6" y="1919015"/>
            <a:ext cx="3110230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23947" y="524369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7582110" y="1499008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9646030" y="3897989"/>
            <a:ext cx="2197075" cy="4218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10701950" y="3412343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10563155" y="341851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977834"/>
            <a:ext cx="10768073" cy="547786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заявок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8000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435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3861 сертификат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1242</TotalTime>
  <Words>528</Words>
  <Application>Microsoft Office PowerPoint</Application>
  <PresentationFormat>Широкоэкранный</PresentationFormat>
  <Paragraphs>134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Презентация PowerPoint</vt:lpstr>
      <vt:lpstr>Прототипы интерфейсов</vt:lpstr>
      <vt:lpstr>Прототипы интерфейсов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48</cp:revision>
  <dcterms:created xsi:type="dcterms:W3CDTF">2024-12-19T16:39:57Z</dcterms:created>
  <dcterms:modified xsi:type="dcterms:W3CDTF">2025-03-16T06:42:14Z</dcterms:modified>
</cp:coreProperties>
</file>