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26" r:id="rId16"/>
    <p:sldId id="289" r:id="rId17"/>
    <p:sldId id="30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21.06.2025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09D8DD-ED56-6AF9-423B-B5A9D3D2D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03" y="499784"/>
            <a:ext cx="7138852" cy="6357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75E812-1E4C-B77F-AE62-A2BA13B6F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846" y="499784"/>
            <a:ext cx="6416884" cy="63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12949</TotalTime>
  <Words>1615</Words>
  <Application>Microsoft Office PowerPoint</Application>
  <PresentationFormat>Широкоэкранный</PresentationFormat>
  <Paragraphs>313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БЕЗОПАСНОСТЬ</vt:lpstr>
      <vt:lpstr>СВЕДЕНИЯ О проекте</vt:lpstr>
      <vt:lpstr>РАЗРАБОТАННЫЕ ИНТЕРФЕЙСЫ</vt:lpstr>
      <vt:lpstr>Системные требования</vt:lpstr>
      <vt:lpstr>Заключение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231</cp:revision>
  <dcterms:created xsi:type="dcterms:W3CDTF">2024-12-19T16:39:57Z</dcterms:created>
  <dcterms:modified xsi:type="dcterms:W3CDTF">2025-06-21T16:41:03Z</dcterms:modified>
</cp:coreProperties>
</file>