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3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23" r:id="rId13"/>
    <p:sldId id="286" r:id="rId14"/>
    <p:sldId id="322" r:id="rId15"/>
    <p:sldId id="326" r:id="rId16"/>
    <p:sldId id="289" r:id="rId17"/>
    <p:sldId id="309" r:id="rId18"/>
    <p:sldId id="313" r:id="rId19"/>
    <p:sldId id="274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9831" autoAdjust="0"/>
  </p:normalViewPr>
  <p:slideViewPr>
    <p:cSldViewPr snapToGrid="0">
      <p:cViewPr varScale="1">
        <p:scale>
          <a:sx n="99" d="100"/>
          <a:sy n="99" d="100"/>
        </p:scale>
        <p:origin x="13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69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2150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изображена контекстная диаграмма разрабатываемой системы с входными и выходными данными. Система получает на вход данные об образовательном процессе. Система должна работать в рамках Федеральных законов №152 и №273 о персональных данных и образовании, а также нормативных документах РШТ. Выходными данными являются различные виды генерируемой документации.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18.06.2025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18.06.2025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18.06.2025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Номер слайда 4">
            <a:extLst>
              <a:ext uri="{FF2B5EF4-FFF2-40B4-BE49-F238E27FC236}">
                <a16:creationId xmlns:a16="http://schemas.microsoft.com/office/drawing/2014/main" id="{BFBD2270-FFFD-C0E7-3247-E9F8ED707BF2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D5DBBE-FBF2-DFF0-2DCD-E06EFEFE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600077"/>
            <a:ext cx="5986915" cy="62579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080046-2BB3-597D-5802-40BAD0053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10" y="1785144"/>
            <a:ext cx="6986588" cy="504638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293EA6-6A4E-17FB-61F9-99D09AED6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635" y="600076"/>
            <a:ext cx="7573432" cy="53537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ED9796-13C3-D4F4-A3CF-7ABAFDD5A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099" y="600075"/>
            <a:ext cx="6276975" cy="62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АКТИВНОСТЕЙ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EC0439-AF55-4058-ABAD-FBF657F45448}"/>
              </a:ext>
            </a:extLst>
          </p:cNvPr>
          <p:cNvSpPr/>
          <p:nvPr/>
        </p:nvSpPr>
        <p:spPr>
          <a:xfrm>
            <a:off x="0" y="706124"/>
            <a:ext cx="12192000" cy="6156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A670750-6744-481E-A8D1-09B2AC89E896}"/>
              </a:ext>
            </a:extLst>
          </p:cNvPr>
          <p:cNvSpPr/>
          <p:nvPr/>
        </p:nvSpPr>
        <p:spPr>
          <a:xfrm>
            <a:off x="5960554" y="746383"/>
            <a:ext cx="388356" cy="393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F4E03A6-3E96-4B43-97A8-5936F8AA2A1D}"/>
              </a:ext>
            </a:extLst>
          </p:cNvPr>
          <p:cNvSpPr/>
          <p:nvPr/>
        </p:nvSpPr>
        <p:spPr>
          <a:xfrm>
            <a:off x="5960556" y="6239691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7BA7570-5A9D-4D6A-8B36-DC6ED6128363}"/>
              </a:ext>
            </a:extLst>
          </p:cNvPr>
          <p:cNvSpPr/>
          <p:nvPr/>
        </p:nvSpPr>
        <p:spPr>
          <a:xfrm>
            <a:off x="6028277" y="6303735"/>
            <a:ext cx="252913" cy="2656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A23DDB-8CE9-4BE8-B0E4-E4F9093071C8}"/>
              </a:ext>
            </a:extLst>
          </p:cNvPr>
          <p:cNvSpPr/>
          <p:nvPr/>
        </p:nvSpPr>
        <p:spPr>
          <a:xfrm>
            <a:off x="5440111" y="1669280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Зачислен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EE85D5-2B98-4DF3-B5CF-0DE1DC9DB650}"/>
              </a:ext>
            </a:extLst>
          </p:cNvPr>
          <p:cNvSpPr/>
          <p:nvPr/>
        </p:nvSpPr>
        <p:spPr>
          <a:xfrm>
            <a:off x="2998963" y="3641033"/>
            <a:ext cx="1324841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Переведён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4F044F-A126-4DAC-9A7F-F1D932313287}"/>
              </a:ext>
            </a:extLst>
          </p:cNvPr>
          <p:cNvSpPr/>
          <p:nvPr/>
        </p:nvSpPr>
        <p:spPr>
          <a:xfrm>
            <a:off x="5501874" y="2591054"/>
            <a:ext cx="1305716" cy="49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Обучается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2F4324E-5011-4BA5-891D-0CDF12D9FEFA}"/>
              </a:ext>
            </a:extLst>
          </p:cNvPr>
          <p:cNvSpPr/>
          <p:nvPr/>
        </p:nvSpPr>
        <p:spPr>
          <a:xfrm>
            <a:off x="5440110" y="3874076"/>
            <a:ext cx="1429244" cy="532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Получил сертификат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672CB3D-4A80-4235-97C7-FC0644866578}"/>
              </a:ext>
            </a:extLst>
          </p:cNvPr>
          <p:cNvSpPr/>
          <p:nvPr/>
        </p:nvSpPr>
        <p:spPr>
          <a:xfrm>
            <a:off x="5440110" y="5024828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Отчислен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78470E7-2A73-40BE-8FA0-059EC771E0B1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6154732" y="1140083"/>
            <a:ext cx="1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5C3FA6-6C7D-4C09-B7B0-24903CF9EDA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154732" y="2152605"/>
            <a:ext cx="1" cy="43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9DAE76-B8BE-418A-B13A-43FECB0C4EF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154732" y="3082402"/>
            <a:ext cx="0" cy="7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7D38984-1260-4722-961F-4888A466B47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4732" y="4406496"/>
            <a:ext cx="0" cy="6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1493D6A-E09F-48DC-9FE0-ECDD88F1531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6154732" y="5508153"/>
            <a:ext cx="2" cy="7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82062354-74DF-47C2-A10E-42C738E11FA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 flipV="1">
            <a:off x="4323804" y="2836728"/>
            <a:ext cx="1178070" cy="1045968"/>
          </a:xfrm>
          <a:prstGeom prst="curvedConnector3">
            <a:avLst>
              <a:gd name="adj1" fmla="val 5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13D8729-B522-4D02-8354-BB431137B496}"/>
              </a:ext>
            </a:extLst>
          </p:cNvPr>
          <p:cNvCxnSpPr>
            <a:endCxn id="10" idx="1"/>
          </p:cNvCxnSpPr>
          <p:nvPr/>
        </p:nvCxnSpPr>
        <p:spPr>
          <a:xfrm flipV="1">
            <a:off x="3661383" y="2836728"/>
            <a:ext cx="1840491" cy="804305"/>
          </a:xfrm>
          <a:prstGeom prst="curvedConnector3">
            <a:avLst>
              <a:gd name="adj1" fmla="val 5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E33042-721E-47E4-A5CC-08533D94E8FF}"/>
              </a:ext>
            </a:extLst>
          </p:cNvPr>
          <p:cNvSpPr txBox="1"/>
          <p:nvPr/>
        </p:nvSpPr>
        <p:spPr>
          <a:xfrm>
            <a:off x="6188096" y="1183031"/>
            <a:ext cx="18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 зачислении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19B5A-86B7-44CA-9644-E738AFF0A62D}"/>
              </a:ext>
            </a:extLst>
          </p:cNvPr>
          <p:cNvSpPr txBox="1"/>
          <p:nvPr/>
        </p:nvSpPr>
        <p:spPr>
          <a:xfrm>
            <a:off x="6249862" y="2152605"/>
            <a:ext cx="130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начал обучение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60F69-8F31-4379-84A9-9EFF248EDE8D}"/>
              </a:ext>
            </a:extLst>
          </p:cNvPr>
          <p:cNvSpPr txBox="1"/>
          <p:nvPr/>
        </p:nvSpPr>
        <p:spPr>
          <a:xfrm>
            <a:off x="6295134" y="3269323"/>
            <a:ext cx="17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прошёл итоговый контроль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2A883C-29A2-43D8-8FF0-0C403FAE14E9}"/>
              </a:ext>
            </a:extLst>
          </p:cNvPr>
          <p:cNvSpPr txBox="1"/>
          <p:nvPr/>
        </p:nvSpPr>
        <p:spPr>
          <a:xfrm>
            <a:off x="3727686" y="3091338"/>
            <a:ext cx="174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переводе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10996-E31B-441C-855D-3085D269F7D6}"/>
              </a:ext>
            </a:extLst>
          </p:cNvPr>
          <p:cNvSpPr txBox="1"/>
          <p:nvPr/>
        </p:nvSpPr>
        <p:spPr>
          <a:xfrm>
            <a:off x="6188095" y="4500275"/>
            <a:ext cx="17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об отчислении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3FA19E8F-BEA0-4326-AC42-2DD3102C44A0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>
            <a:off x="6807590" y="2836728"/>
            <a:ext cx="61764" cy="2429763"/>
          </a:xfrm>
          <a:prstGeom prst="bentConnector3">
            <a:avLst>
              <a:gd name="adj1" fmla="val 435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4FB0FA-69AD-4704-8376-515CEE828379}"/>
              </a:ext>
            </a:extLst>
          </p:cNvPr>
          <p:cNvSpPr txBox="1"/>
          <p:nvPr/>
        </p:nvSpPr>
        <p:spPr>
          <a:xfrm>
            <a:off x="9508287" y="3662693"/>
            <a:ext cx="184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не прошёл итоговый контроль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E02F1-E660-9186-9460-44CC735D84B2}"/>
              </a:ext>
            </a:extLst>
          </p:cNvPr>
          <p:cNvSpPr txBox="1"/>
          <p:nvPr/>
        </p:nvSpPr>
        <p:spPr>
          <a:xfrm>
            <a:off x="10895798" y="669548"/>
            <a:ext cx="11839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Ученик</a:t>
            </a:r>
          </a:p>
        </p:txBody>
      </p:sp>
    </p:spTree>
    <p:extLst>
      <p:ext uri="{BB962C8B-B14F-4D97-AF65-F5344CB8AC3E}">
        <p14:creationId xmlns:p14="http://schemas.microsoft.com/office/powerpoint/2010/main" val="1287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обучающихся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1117048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 БЕЗОПАСНОСТЬ</a:t>
            </a: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21668"/>
              </p:ext>
            </p:extLst>
          </p:nvPr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труды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1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41791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35" grpId="0"/>
      <p:bldP spid="36" grpId="0" animBg="1"/>
      <p:bldP spid="54" grpId="0" animBg="1"/>
      <p:bldP spid="55" grpId="0" animBg="1"/>
      <p:bldP spid="98" grpId="0"/>
      <p:bldP spid="99" grpId="0"/>
      <p:bldP spid="108" grpId="0" animBg="1"/>
      <p:bldP spid="109" grpId="0" animBg="1"/>
      <p:bldP spid="111" grpId="0" animBg="1"/>
      <p:bldP spid="112" grpId="0" animBg="1"/>
      <p:bldP spid="125" grpId="0" animBg="1"/>
      <p:bldP spid="127" grpId="0" animBg="1"/>
      <p:bldP spid="45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6931" y="823283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16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8" grpId="0" animBg="1"/>
      <p:bldP spid="49" grpId="0" animBg="1"/>
      <p:bldP spid="50" grpId="0" animBg="1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061751"/>
            <a:ext cx="10241280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образовательного процесса и генерируемых документов;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концепцию клиент-серверного приложения; 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базу данных;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используемые в приложении технологии;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клиент-серверное приложение;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внедрить информационную систему в организацию.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12806</TotalTime>
  <Words>1615</Words>
  <Application>Microsoft Office PowerPoint</Application>
  <PresentationFormat>Широкоэкранный</PresentationFormat>
  <Paragraphs>312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ДИАГРАММА АКТИВНОСТЕЙ</vt:lpstr>
      <vt:lpstr>Презентация PowerPoint</vt:lpstr>
      <vt:lpstr>ВХОДНЫЕ и выходные данные</vt:lpstr>
      <vt:lpstr>БЕЗОПАСНОСТЬ</vt:lpstr>
      <vt:lpstr>СВЕДЕНИЯ О проекте</vt:lpstr>
      <vt:lpstr>РАЗРАБОТАННЫЕ ИНТЕРФЕЙСЫ</vt:lpstr>
      <vt:lpstr>Системные требования</vt:lpstr>
      <vt:lpstr>Заключение</vt:lpstr>
      <vt:lpstr>Научные труды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227</cp:revision>
  <dcterms:created xsi:type="dcterms:W3CDTF">2024-12-19T16:39:57Z</dcterms:created>
  <dcterms:modified xsi:type="dcterms:W3CDTF">2025-06-18T18:18:21Z</dcterms:modified>
</cp:coreProperties>
</file>