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6" r:id="rId3"/>
    <p:sldId id="257" r:id="rId4"/>
    <p:sldId id="268" r:id="rId5"/>
    <p:sldId id="258" r:id="rId6"/>
    <p:sldId id="269" r:id="rId7"/>
    <p:sldId id="265" r:id="rId8"/>
    <p:sldId id="270" r:id="rId9"/>
    <p:sldId id="259" r:id="rId10"/>
    <p:sldId id="267" r:id="rId11"/>
    <p:sldId id="260" r:id="rId12"/>
    <p:sldId id="264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2AA23-66BC-4D18-B172-603E1DD06669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4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763" y="2260092"/>
            <a:ext cx="8825658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планирования образовательного процесса в организации «Региональный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Лаптев Валерий Викторович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779D-A178-FFC4-2917-0727610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EFFF-C6ED-5668-24F3-A487D5B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Достижение данной цели сопровождается следующими задачами: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проектирование базы данных;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разработка программного продукта;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тестирование полученной системы;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Назначение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планирование образовательного и административный процесс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3618"/>
              </p:ext>
            </p:extLst>
          </p:nvPr>
        </p:nvGraphicFramePr>
        <p:xfrm>
          <a:off x="0" y="1527048"/>
          <a:ext cx="12192000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18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186758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556325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3514066845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en-US" dirty="0"/>
                        <a:t>Google </a:t>
                      </a:r>
                      <a:r>
                        <a:rPr lang="ru-RU" dirty="0"/>
                        <a:t>Класс»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Разрабатываемая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D94F-D533-2196-84C1-24D4245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723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77669"/>
            <a:ext cx="8946541" cy="4869090"/>
          </a:xfrm>
        </p:spPr>
        <p:txBody>
          <a:bodyPr/>
          <a:lstStyle/>
          <a:p>
            <a:pPr indent="0" algn="just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2000" b="0" strike="noStrike" spc="-1" dirty="0">
                <a:latin typeface="Times New Roman"/>
                <a:ea typeface="DejaVu Sans"/>
              </a:rPr>
              <a:t>	</a:t>
            </a:r>
            <a:r>
              <a:rPr lang="ru-RU" sz="2000" b="0" strike="noStrike" spc="-1" dirty="0"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3499202" y="4964187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«Региональный школьный технопарк» в рамках образовательного процесса в течение учебного года проводит приёмные кампании и летние смены для школьников. Это приводит к созданию огромного объёма данных, которые необходимо хранить и обрабатывать. Так со второй половины 2018 года по настоящий момент в «РШТ»: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10000 заявок;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8000 учеников;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435 мероприятиях по всей России;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3861 сертификат.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7" y="1331259"/>
            <a:ext cx="8946541" cy="41954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За 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период времени с 2018 по 2024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год были образованы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конкурсная команда.</a:t>
            </a:r>
          </a:p>
          <a:p>
            <a:pPr marL="0" indent="0" algn="just">
              <a:lnSpc>
                <a:spcPct val="150000"/>
              </a:lnSpc>
              <a:buNone/>
              <a:tabLst>
                <a:tab pos="221615" algn="l"/>
              </a:tabLst>
            </a:pPr>
            <a:r>
              <a:rPr lang="ru-RU" sz="1800" kern="1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			К каждой группе необходимо прикрепить преподавателя, авторскую программу, составить расписание и связать это с приказами об образовательной деятельности и мероприятиях. Это необходимо для регламентирования деятельности организации. </a:t>
            </a:r>
            <a:r>
              <a:rPr lang="ru-RU" sz="1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sz="1800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333500"/>
            <a:ext cx="121920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 определяют участие технопарка и его учеников в различных научных, культурных и спортивных мероприятиях. Они могут касаться как внутренней организации мероприятий (конкурсов, выставок, олимпиад), так и внешнего сотрудничества с другими учреждениями. Основная цель — активное участие учеников в разнообразных событиях для повышения их навыков, расширения кругозора и развития социальных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разработки информационной системы для организации "Региональный школьный технопарк" заключается в создании эффективной информационной системы, способной обеспечить планирование образовательного процесса и документооборота в организации «Региональный школьный технопарк».</a:t>
            </a: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522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Liberation Serif</vt:lpstr>
      <vt:lpstr>Symbol</vt:lpstr>
      <vt:lpstr>Times New Roman</vt:lpstr>
      <vt:lpstr>Wingdings 3</vt:lpstr>
      <vt:lpstr>Ион</vt:lpstr>
      <vt:lpstr>ВЫПУСКНАЯ КВАЛИФИКАЦИОННАЯ РАБОТА БАКАЛАВРА Автоматизация планирования образовательного процесса в организации «Региональный школьный технопарк»</vt:lpstr>
      <vt:lpstr>Введение</vt:lpstr>
      <vt:lpstr>Проблема</vt:lpstr>
      <vt:lpstr>Проблема</vt:lpstr>
      <vt:lpstr>Предметная область</vt:lpstr>
      <vt:lpstr>Предметная область</vt:lpstr>
      <vt:lpstr>Предметная область</vt:lpstr>
      <vt:lpstr>Предметная область</vt:lpstr>
      <vt:lpstr>Цель</vt:lpstr>
      <vt:lpstr>Задачи</vt:lpstr>
      <vt:lpstr>Назначение</vt:lpstr>
      <vt:lpstr>Обзор аналогов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8</cp:revision>
  <dcterms:created xsi:type="dcterms:W3CDTF">2024-12-19T16:39:57Z</dcterms:created>
  <dcterms:modified xsi:type="dcterms:W3CDTF">2024-12-19T18:18:16Z</dcterms:modified>
</cp:coreProperties>
</file>