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5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323" r:id="rId15"/>
    <p:sldId id="322" r:id="rId16"/>
    <p:sldId id="286" r:id="rId17"/>
    <p:sldId id="289" r:id="rId18"/>
    <p:sldId id="313" r:id="rId19"/>
    <p:sldId id="274" r:id="rId20"/>
    <p:sldId id="326" r:id="rId21"/>
    <p:sldId id="325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9831" autoAdjust="0"/>
  </p:normalViewPr>
  <p:slideViewPr>
    <p:cSldViewPr snapToGrid="0">
      <p:cViewPr varScale="1">
        <p:scale>
          <a:sx n="146" d="100"/>
          <a:sy n="146" d="100"/>
        </p:scale>
        <p:origin x="131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83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694945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6" y="79462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stCxn id="5" idx="4"/>
            <a:endCxn id="3" idx="0"/>
          </p:cNvCxnSpPr>
          <p:nvPr/>
        </p:nvCxnSpPr>
        <p:spPr>
          <a:xfrm flipH="1">
            <a:off x="6154733" y="1188323"/>
            <a:ext cx="1" cy="48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14257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113894" y="2142020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129362" y="3238759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095999" y="4470540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участниках деятельности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БЕЗОПАСНОСТЬ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/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0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12665</TotalTime>
  <Words>1730</Words>
  <Application>Microsoft Office PowerPoint</Application>
  <PresentationFormat>Широкоэкранный</PresentationFormat>
  <Paragraphs>337</Paragraphs>
  <Slides>23</Slides>
  <Notes>23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4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ДИАГРАММА АКТИВНОСТЕЙ</vt:lpstr>
      <vt:lpstr>ВХОДНЫЕ и выходные данные</vt:lpstr>
      <vt:lpstr>Презентация PowerPoint</vt:lpstr>
      <vt:lpstr>СВЕДЕНИЯ О проекте</vt:lpstr>
      <vt:lpstr>Системные требования</vt:lpstr>
      <vt:lpstr>Заключение</vt:lpstr>
      <vt:lpstr>БЕЗОПАСНОСТЬ</vt:lpstr>
      <vt:lpstr>Заключение</vt:lpstr>
      <vt:lpstr>Научные труды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224</cp:revision>
  <dcterms:created xsi:type="dcterms:W3CDTF">2024-12-19T16:39:57Z</dcterms:created>
  <dcterms:modified xsi:type="dcterms:W3CDTF">2025-06-17T05:45:30Z</dcterms:modified>
</cp:coreProperties>
</file>