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2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11" r:id="rId13"/>
    <p:sldId id="309" r:id="rId14"/>
    <p:sldId id="322" r:id="rId15"/>
    <p:sldId id="286" r:id="rId16"/>
    <p:sldId id="289" r:id="rId17"/>
    <p:sldId id="313" r:id="rId18"/>
    <p:sldId id="274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89831" autoAdjust="0"/>
  </p:normalViewPr>
  <p:slideViewPr>
    <p:cSldViewPr snapToGrid="0">
      <p:cViewPr varScale="1">
        <p:scale>
          <a:sx n="99" d="100"/>
          <a:sy n="99" d="100"/>
        </p:scale>
        <p:origin x="40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9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2150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нормативных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22.05.2025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22.05.2025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22.05.2025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22.05.2025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22.05.2025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22.05.2025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22.05.2025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ПРЕДДИПЛОМНАЯ 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4338735"/>
            <a:ext cx="5082073" cy="251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ШУРШЕВ В.Ф.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57D30-8EC2-EDDB-FC46-0BB45EE52E5F}"/>
              </a:ext>
            </a:extLst>
          </p:cNvPr>
          <p:cNvSpPr/>
          <p:nvPr/>
        </p:nvSpPr>
        <p:spPr>
          <a:xfrm>
            <a:off x="5794408" y="3762861"/>
            <a:ext cx="3243713" cy="127115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B66339-652A-45FD-2978-480CAF17A894}"/>
              </a:ext>
            </a:extLst>
          </p:cNvPr>
          <p:cNvSpPr/>
          <p:nvPr/>
        </p:nvSpPr>
        <p:spPr>
          <a:xfrm>
            <a:off x="693917" y="3751998"/>
            <a:ext cx="2155374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D3B0BC8-F53B-DAD9-8AC6-1C6DCA954D27}"/>
              </a:ext>
            </a:extLst>
          </p:cNvPr>
          <p:cNvSpPr/>
          <p:nvPr/>
        </p:nvSpPr>
        <p:spPr>
          <a:xfrm>
            <a:off x="9221002" y="3722550"/>
            <a:ext cx="2858702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ДАННЫХ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участниках деятельности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учебных программах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Выходные данные: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Журналы, календарные графики, отчётные данные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jQuery.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900784" y="367237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200 классов содержат около 1000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15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48D29-04A0-F407-B784-474CF76E8979}"/>
              </a:ext>
            </a:extLst>
          </p:cNvPr>
          <p:cNvSpPr txBox="1"/>
          <p:nvPr/>
        </p:nvSpPr>
        <p:spPr>
          <a:xfrm>
            <a:off x="5878371" y="800629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документации: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Word, PowerPoint;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OnlineParadigm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BPMN.io.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Visual Paradigm Онлайн Диаграммы Пресс-кит">
            <a:extLst>
              <a:ext uri="{FF2B5EF4-FFF2-40B4-BE49-F238E27FC236}">
                <a16:creationId xmlns:a16="http://schemas.microsoft.com/office/drawing/2014/main" id="{BDE48AF4-E2D9-E4AF-F66E-7EE29BF9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57" y="1939745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Word — Википедия">
            <a:extLst>
              <a:ext uri="{FF2B5EF4-FFF2-40B4-BE49-F238E27FC236}">
                <a16:creationId xmlns:a16="http://schemas.microsoft.com/office/drawing/2014/main" id="{DE8D445E-4C5F-40E0-EA9B-64A0514A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197" y="1426497"/>
            <a:ext cx="443429" cy="4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icrosoft PowerPoint — Википедия">
            <a:extLst>
              <a:ext uri="{FF2B5EF4-FFF2-40B4-BE49-F238E27FC236}">
                <a16:creationId xmlns:a16="http://schemas.microsoft.com/office/drawing/2014/main" id="{09D27354-978F-8D54-D112-3BDC7E75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949" y="1454897"/>
            <a:ext cx="382433" cy="3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bpmn.io · GitHub">
            <a:extLst>
              <a:ext uri="{FF2B5EF4-FFF2-40B4-BE49-F238E27FC236}">
                <a16:creationId xmlns:a16="http://schemas.microsoft.com/office/drawing/2014/main" id="{44C413AC-1320-A969-5241-402AD46B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9" y="2400006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8368"/>
            <a:ext cx="11887200" cy="559074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выполнения ВКР была спроектирована и разработана система, которая 	обеспечивает формирование необходимых для сопровождения образовательного процесса 	документов.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2150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90" y="749808"/>
            <a:ext cx="5260258" cy="61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  <p:bldP spid="33" grpId="0"/>
      <p:bldP spid="34" grpId="0"/>
      <p:bldP spid="35" grpId="0"/>
      <p:bldP spid="36" grpId="0"/>
      <p:bldP spid="38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-1" y="834237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24472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6" y="2161068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1" y="813536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12413</TotalTime>
  <Words>1499</Words>
  <Application>Microsoft Office PowerPoint</Application>
  <PresentationFormat>Широкоэкранный</PresentationFormat>
  <Paragraphs>290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ПРЕДДИПЛОМНАЯ ПРАКТИКА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ФОРМАТЫ ДАННЫХ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201</cp:revision>
  <dcterms:created xsi:type="dcterms:W3CDTF">2024-12-19T16:39:57Z</dcterms:created>
  <dcterms:modified xsi:type="dcterms:W3CDTF">2025-05-22T13:10:03Z</dcterms:modified>
</cp:coreProperties>
</file>