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64286" autoAdjust="0"/>
  </p:normalViewPr>
  <p:slideViewPr>
    <p:cSldViewPr snapToGrid="0">
      <p:cViewPr varScale="1">
        <p:scale>
          <a:sx n="71" d="100"/>
          <a:sy n="71" d="100"/>
        </p:scale>
        <p:origin x="24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пользователи с ролью «Педагог» с основными прецедентами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«Администратор», который обладает расширенными возможностями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изображена инфологическая модель ОСНОВНЫХ классов системы.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классами являются классы Ученик,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Учебная группа и Приказ.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данных сущностей системой создаются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набора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учебную группу администратор создаёт приказ о зачислении,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начала занятий обучающийся может по собственному желанию продолжить обучение в другой группе. В случае успешного прохождения итогового контроля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ученик получает сертификат, в противном случает администратор создаёт приказ об отчислении, после чего обучающийся заканчивает обучение в учебной группе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проектирования системы была определена её клиент-серверная архитектура с использованием локального серверного хранилища и   внешних сервисов хранения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Яндекс.Диск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Взаимодействие с внешним хранилищем производится посредством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брокера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следующие входные и выходные данные.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разработаны следующие интерфейсы системы: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форма авторизации,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просмотра информации,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электронного журнала,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интерфейс редактирования информации,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список,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сводная таблица 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использует современные стандарты и методы для защиты системы от несанкционированного доступа к данным, изображённые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разработки программного продукта была освоена такая не реляционная БД,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Было разработано более 10 интерфейсов и написано более 10000 строк кода клиентской и серверной части 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отображены системные требования к серверу и клиенту.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в 5 раз.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 Технопарк,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Кванториум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Центр одарённых детей (ЦОД), Центр детского научно-технического творчества. Миссия РШТ заключается в создании условий для погружения детей в мир инженерных профессий и развития их творческого потенциала.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Доклад окончен! Уважаемая комиссия, разрешите перейти к демонстрации программного продукта.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образовательный процесс заказчика состоит из обучения учеников в учебных группах и участия их в различных мероприятиях.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учебной группы ведётся журнал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педагог отмечает посещаемость и успеваемость, создаётся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календарно-учебный план занятий, издаются приказы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регламентируют как обучение в учебных группах, так и участие в мероприятиях. По окончанию обучения обучающиеся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получают сертификаты.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Все перечисленные мною документы приходится создавать вручную.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следующее: *Щелчок* Выбирается тип документа, </a:t>
            </a:r>
          </a:p>
          <a:p>
            <a:r>
              <a:rPr lang="ru-RU" baseline="0" dirty="0"/>
              <a:t>*Щелчок*</a:t>
            </a:r>
          </a:p>
          <a:p>
            <a:r>
              <a:rPr lang="ru-RU" baseline="0" dirty="0"/>
              <a:t>При создании сертификата вручную присваивается номер, подписывается и рассылается готовый документ.</a:t>
            </a:r>
          </a:p>
          <a:p>
            <a:r>
              <a:rPr lang="ru-RU" baseline="0" dirty="0"/>
              <a:t>*Щелчок*</a:t>
            </a:r>
          </a:p>
          <a:p>
            <a:r>
              <a:rPr lang="ru-RU" baseline="0" dirty="0"/>
              <a:t>При создании </a:t>
            </a:r>
            <a:r>
              <a:rPr lang="ru-RU" baseline="0" dirty="0" err="1"/>
              <a:t>КУГа</a:t>
            </a:r>
            <a:r>
              <a:rPr lang="ru-RU" baseline="0" dirty="0"/>
              <a:t>, журнала и *Щелчок*приказа приходится вносить информацию(дата, исполнители, типовое расписание), а также вручную вносить информацию и присваивать номер. </a:t>
            </a:r>
          </a:p>
          <a:p>
            <a:r>
              <a:rPr lang="ru-RU" baseline="0" dirty="0"/>
              <a:t>*Щелчок*</a:t>
            </a:r>
          </a:p>
          <a:p>
            <a:r>
              <a:rPr lang="ru-RU" baseline="0" dirty="0"/>
              <a:t>Подобная деятельность приводит к большим трудозатратам, в среднем более 2600 человеко-часов в год. 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*Щелчок* данной проблемы предлагается создать систему, которая получала бы всё необходимое *Щелчок*, а именно данные для его заполнения, а в результате выдавала*Щелчок* бы готовые сертификаты, приказы, журналы и календарно-учебные графики.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чем задача сводится к упрощению текущего процесса организации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генерации документа на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данных из единого хранилища.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основные программные продукты, которые потенциально могли бы автоматизировать обр. процесс в РШТ («Моя школа»,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«Гугл класс»). Исходя из анализа предметной области и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выпускной квалификационной работы является повышение эффективности деятельности документооборота, обеспечивающего сопровождение образовательного процесса в организации «Региональный школьный технопарк». Достижение данной цели сопровождается задачами, указанными на слайде: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Разработанная система получает на вход данные об образовательном процессе и их участниках. Система должна работать в рамках законодательства РФ, а также нормативных документах РШТ. Выходными данными являются различные виды генерируемой документации.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09D8DD-ED56-6AF9-423B-B5A9D3D2D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03" y="499784"/>
            <a:ext cx="7138852" cy="6357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75E812-1E4C-B77F-AE62-A2BA13B6F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846" y="499784"/>
            <a:ext cx="6416884" cy="63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64" y="249294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13056</TotalTime>
  <Words>1810</Words>
  <Application>Microsoft Office PowerPoint</Application>
  <PresentationFormat>Широкоэкранный</PresentationFormat>
  <Paragraphs>312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244</cp:revision>
  <dcterms:created xsi:type="dcterms:W3CDTF">2024-12-19T16:39:57Z</dcterms:created>
  <dcterms:modified xsi:type="dcterms:W3CDTF">2025-06-28T04:42:41Z</dcterms:modified>
</cp:coreProperties>
</file>