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3462D5-841B-4B49-92DA-B4C75FC70F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A4E1A3-A070-4E9E-86DB-2CD0AECFCA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E7BC12B-A4C2-4730-8177-A62DF4A33AF5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1973160"/>
            <a:ext cx="9071640" cy="12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РЕФЕРАТ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«Принципы построения систем связи нового поколения (NGN)»</a:t>
            </a:r>
            <a:endParaRPr b="1" lang="ru-RU" sz="2200" spc="-1" strike="noStrike">
              <a:solidFill>
                <a:srgbClr val="000000"/>
              </a:solidFill>
              <a:latin typeface="Times New Roman"/>
            </a:endParaRPr>
          </a:p>
          <a:p>
            <a:pPr indent="0" algn="ctr"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по дисциплине </a:t>
            </a:r>
            <a:br>
              <a:rPr sz="2200"/>
            </a:b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«Сопровождение автоматизированных систем»</a:t>
            </a:r>
            <a:endParaRPr b="1" lang="ru-RU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7200000" y="4140000"/>
            <a:ext cx="2880000" cy="15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Реферат выполнил</a:t>
            </a:r>
            <a:br>
              <a:rPr sz="1500"/>
            </a:br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обучающийся группы ДИНРб-41</a:t>
            </a:r>
            <a:br>
              <a:rPr sz="1500"/>
            </a:br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Кузургалиев Р.А.</a:t>
            </a:r>
            <a:endParaRPr b="0" lang="ru-RU" sz="15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buNone/>
            </a:pPr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Руководитель </a:t>
            </a:r>
            <a:br>
              <a:rPr sz="1500"/>
            </a:br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доцент, к.т.н. Осовский А.В</a:t>
            </a:r>
            <a:endParaRPr b="0" lang="ru-RU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34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Спасибо за внимание!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Введение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6836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lnSpc>
                <a:spcPct val="15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Современным абонентам инфокоммуникационных услуг требуется широкий класс разных служб и приложений, предполагающий большое разнообразие протоколов, технологий и скоростей передачи. В существующей ситуации на рынке инфокоммуникационных услуг сети перегружены. Большие эксплуатационные затраты подталкивают операторов к поиску решений таких, как «сети следующего поколения» NGN.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Терминология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44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lnSpc>
                <a:spcPct val="15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Сеть следующего поколения (NGN) – это сеть с пакетной коммутацией, способная обеспечить пользователей разнообразными узкополосными и широкополосными услугами, включая услуги телефонной связи, основанная на широкополосной сети с пакетной технологией транспортировки, обеспечивающей необходимое качество услуг QoS (Quality of Service), в которой функции, связанные с предоставлением услуг, не зависят от технологий транспортировки информации. 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Базовая эталонная модель NGN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" name="" descr=""/>
          <p:cNvPicPr/>
          <p:nvPr/>
        </p:nvPicPr>
        <p:blipFill>
          <a:blip r:embed="rId1"/>
          <a:stretch/>
        </p:blipFill>
        <p:spPr>
          <a:xfrm>
            <a:off x="540000" y="1326600"/>
            <a:ext cx="9197280" cy="371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Уровни архитектуры NGN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" name="" descr=""/>
          <p:cNvPicPr/>
          <p:nvPr/>
        </p:nvPicPr>
        <p:blipFill>
          <a:blip r:embed="rId1"/>
          <a:stretch/>
        </p:blipFill>
        <p:spPr>
          <a:xfrm>
            <a:off x="3230640" y="1354680"/>
            <a:ext cx="3429360" cy="386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8000"/>
              </a:lnSpc>
              <a:spcBef>
                <a:spcPts val="2115"/>
              </a:spcBef>
              <a:spcAft>
                <a:spcPts val="1060"/>
              </a:spcAft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Microsoft YaHei"/>
              </a:rPr>
              <a:t>Softswitch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just"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Softswitch является программным обеспечением, производящим как маршрутизацию каналов VoIP-телефонии, так и являющимся самостоятельным VoIP-сервером. Данное ПО может использоваться как специализированном устройстве, так и на отдельном сервере либо кластере. 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Архитектура Softswitch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2567160" y="1326600"/>
            <a:ext cx="4952520" cy="375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Логическая модель Softswitch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1"/>
          <a:stretch/>
        </p:blipFill>
        <p:spPr>
          <a:xfrm>
            <a:off x="571680" y="1117440"/>
            <a:ext cx="894348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Пример использовании технологии Softswitch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1"/>
          <a:stretch/>
        </p:blipFill>
        <p:spPr>
          <a:xfrm>
            <a:off x="540000" y="1324440"/>
            <a:ext cx="9000000" cy="43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LibreOffice/24.2.5.2$Windows_X86_64 LibreOffice_project/bffef4ea93e59bebbeaf7f431bb02b1a39ee8a59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2024-12-01T12:38:42Z</dcterms:created>
  <dc:creator/>
  <dc:description/>
  <dc:language>ru-RU</dc:language>
  <cp:lastModifiedBy/>
  <dcterms:modified xsi:type="dcterms:W3CDTF">2024-12-01T12:56:24Z</dcterms:modified>
  <cp:revision>4</cp:revision>
  <dc:subject/>
  <dc:title/>
</cp:coreProperties>
</file>