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2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12436</TotalTime>
  <Words>1557</Words>
  <Application>Microsoft Office PowerPoint</Application>
  <PresentationFormat>Широкоэкранный</PresentationFormat>
  <Paragraphs>291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ФОРМАТЫ ДАННЫХ</vt:lpstr>
      <vt:lpstr>Презентация PowerPoint</vt:lpstr>
      <vt:lpstr>СВЕДЕНИЯ О проекте</vt:lpstr>
      <vt:lpstr>Системные требования</vt:lpstr>
      <vt:lpstr>Заключение</vt:lpstr>
      <vt:lpstr>ДОСТИЖЕНИЯ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205</cp:revision>
  <dcterms:created xsi:type="dcterms:W3CDTF">2024-12-19T16:39:57Z</dcterms:created>
  <dcterms:modified xsi:type="dcterms:W3CDTF">2025-06-08T05:51:33Z</dcterms:modified>
</cp:coreProperties>
</file>