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9" r:id="rId1"/>
  </p:sldMasterIdLst>
  <p:notesMasterIdLst>
    <p:notesMasterId r:id="rId17"/>
  </p:notesMasterIdLst>
  <p:sldIdLst>
    <p:sldId id="256" r:id="rId2"/>
    <p:sldId id="266" r:id="rId3"/>
    <p:sldId id="284" r:id="rId4"/>
    <p:sldId id="258" r:id="rId5"/>
    <p:sldId id="270" r:id="rId6"/>
    <p:sldId id="282" r:id="rId7"/>
    <p:sldId id="265" r:id="rId8"/>
    <p:sldId id="283" r:id="rId9"/>
    <p:sldId id="264" r:id="rId10"/>
    <p:sldId id="259" r:id="rId11"/>
    <p:sldId id="271" r:id="rId12"/>
    <p:sldId id="285" r:id="rId13"/>
    <p:sldId id="277" r:id="rId14"/>
    <p:sldId id="276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390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E2AA23-66BC-4D18-B172-603E1DD06669}" type="datetimeFigureOut">
              <a:rPr lang="ru-RU" smtClean="0"/>
              <a:t>05.02.2025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системы, обеспечивающей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документооборота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445" y="2320341"/>
            <a:ext cx="2615662" cy="1464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90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Получение уведомлений об ошибках в своих группах</a:t>
            </a:r>
            <a:endParaRPr lang="ru-RU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6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 и их участников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9225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33723D-5019-E252-D605-6175B0BE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83"/>
            <a:ext cx="12192000" cy="5705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40081"/>
          </a:xfrm>
        </p:spPr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4DB14D-AB40-5624-4058-955D5717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09"/>
            <a:ext cx="12192000" cy="5684591"/>
          </a:xfrm>
          <a:prstGeom prst="rect">
            <a:avLst/>
          </a:prstGeom>
          <a:solidFill>
            <a:sysClr val="windowText" lastClr="000000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3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процессе выполнения практики проектированию были решены следующие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различных диаграмм, иллюстрирующих работу системы;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технический проект.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развитие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информационной системы: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A16C0-AB2E-EA63-0834-5AEDE05B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" y="-101889"/>
            <a:ext cx="12191999" cy="91713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работы ОРГАНИЗАЦИИ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CA86E8DF-DDE6-8EB4-CC34-11C97EBE46A7}"/>
              </a:ext>
            </a:extLst>
          </p:cNvPr>
          <p:cNvSpPr/>
          <p:nvPr/>
        </p:nvSpPr>
        <p:spPr>
          <a:xfrm>
            <a:off x="4333138" y="1166702"/>
            <a:ext cx="7694435" cy="5462571"/>
          </a:xfrm>
          <a:prstGeom prst="roundRect">
            <a:avLst>
              <a:gd name="adj" fmla="val 2773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ru-RU" dirty="0"/>
              <a:t>РШТ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4E12285-EABC-2D16-3C21-1CF7DFEDF737}"/>
              </a:ext>
            </a:extLst>
          </p:cNvPr>
          <p:cNvSpPr/>
          <p:nvPr/>
        </p:nvSpPr>
        <p:spPr>
          <a:xfrm>
            <a:off x="173254" y="1949416"/>
            <a:ext cx="1588167" cy="154726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7FA21C7C-6CEC-75DF-4379-AE3913FF5097}"/>
              </a:ext>
            </a:extLst>
          </p:cNvPr>
          <p:cNvSpPr/>
          <p:nvPr/>
        </p:nvSpPr>
        <p:spPr>
          <a:xfrm>
            <a:off x="1796878" y="2278241"/>
            <a:ext cx="2482514" cy="433137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Входящий документ</a:t>
            </a:r>
          </a:p>
        </p:txBody>
      </p:sp>
      <p:sp>
        <p:nvSpPr>
          <p:cNvPr id="8" name="Стрелка: влево 7">
            <a:extLst>
              <a:ext uri="{FF2B5EF4-FFF2-40B4-BE49-F238E27FC236}">
                <a16:creationId xmlns:a16="http://schemas.microsoft.com/office/drawing/2014/main" id="{34CB6419-0521-052C-4B2A-FB6693DC3F26}"/>
              </a:ext>
            </a:extLst>
          </p:cNvPr>
          <p:cNvSpPr/>
          <p:nvPr/>
        </p:nvSpPr>
        <p:spPr>
          <a:xfrm>
            <a:off x="1773765" y="2768809"/>
            <a:ext cx="2505627" cy="43313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Исходящий документ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7CED9F1-A501-D71D-7A08-EC9204898B58}"/>
              </a:ext>
            </a:extLst>
          </p:cNvPr>
          <p:cNvSpPr/>
          <p:nvPr/>
        </p:nvSpPr>
        <p:spPr>
          <a:xfrm>
            <a:off x="4626148" y="1693684"/>
            <a:ext cx="1838423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4CE72C73-C5E4-EF8D-88D5-8ECA60E915FD}"/>
              </a:ext>
            </a:extLst>
          </p:cNvPr>
          <p:cNvSpPr/>
          <p:nvPr/>
        </p:nvSpPr>
        <p:spPr>
          <a:xfrm>
            <a:off x="9646030" y="1312938"/>
            <a:ext cx="2191353" cy="2079846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4185F0E6-94F5-1AFE-B78C-2EDD98C9716C}"/>
              </a:ext>
            </a:extLst>
          </p:cNvPr>
          <p:cNvSpPr/>
          <p:nvPr/>
        </p:nvSpPr>
        <p:spPr>
          <a:xfrm>
            <a:off x="9863584" y="170485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B832113C-D398-662F-5FEE-637FA2BB850C}"/>
              </a:ext>
            </a:extLst>
          </p:cNvPr>
          <p:cNvSpPr/>
          <p:nvPr/>
        </p:nvSpPr>
        <p:spPr>
          <a:xfrm>
            <a:off x="9856265" y="3036392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401DB659-F5B6-68EB-68D0-79D06AA2AB2C}"/>
              </a:ext>
            </a:extLst>
          </p:cNvPr>
          <p:cNvSpPr/>
          <p:nvPr/>
        </p:nvSpPr>
        <p:spPr>
          <a:xfrm>
            <a:off x="9856265" y="2711378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FF3C8BDE-805A-F69B-59A5-8C64682A98CA}"/>
              </a:ext>
            </a:extLst>
          </p:cNvPr>
          <p:cNvSpPr/>
          <p:nvPr/>
        </p:nvSpPr>
        <p:spPr>
          <a:xfrm>
            <a:off x="9863584" y="2040363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192A7DC7-EC00-94BF-D438-E0C73C4440F8}"/>
              </a:ext>
            </a:extLst>
          </p:cNvPr>
          <p:cNvSpPr/>
          <p:nvPr/>
        </p:nvSpPr>
        <p:spPr>
          <a:xfrm>
            <a:off x="9863585" y="2354986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16" name="Стрелка: влево-вправо 15">
            <a:extLst>
              <a:ext uri="{FF2B5EF4-FFF2-40B4-BE49-F238E27FC236}">
                <a16:creationId xmlns:a16="http://schemas.microsoft.com/office/drawing/2014/main" id="{3234F737-AF53-D2C9-42C3-0403E7A8B133}"/>
              </a:ext>
            </a:extLst>
          </p:cNvPr>
          <p:cNvSpPr/>
          <p:nvPr/>
        </p:nvSpPr>
        <p:spPr>
          <a:xfrm>
            <a:off x="6478896" y="1919015"/>
            <a:ext cx="3110230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86408572-19BB-70E8-D9C1-0DCC7E23591C}"/>
              </a:ext>
            </a:extLst>
          </p:cNvPr>
          <p:cNvSpPr/>
          <p:nvPr/>
        </p:nvSpPr>
        <p:spPr>
          <a:xfrm>
            <a:off x="4646996" y="3239782"/>
            <a:ext cx="1838424" cy="8162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</a:t>
            </a:r>
            <a:r>
              <a:rPr lang="ru-RU" dirty="0" err="1"/>
              <a:t>осн</a:t>
            </a:r>
            <a:r>
              <a:rPr lang="ru-RU" dirty="0"/>
              <a:t>. деятельности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3C5BFD3E-DC2E-0756-C6A0-9D94216EF74F}"/>
              </a:ext>
            </a:extLst>
          </p:cNvPr>
          <p:cNvSpPr/>
          <p:nvPr/>
        </p:nvSpPr>
        <p:spPr>
          <a:xfrm>
            <a:off x="9589126" y="4581525"/>
            <a:ext cx="2225649" cy="1005102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Команда</a:t>
            </a:r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D2D509B3-25CC-2112-E928-64DD618DDC7C}"/>
              </a:ext>
            </a:extLst>
          </p:cNvPr>
          <p:cNvSpPr/>
          <p:nvPr/>
        </p:nvSpPr>
        <p:spPr>
          <a:xfrm>
            <a:off x="4640472" y="4705159"/>
            <a:ext cx="1838424" cy="707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участии</a:t>
            </a:r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59350F1-0F2D-19DE-8D0D-651C6A3A72F2}"/>
              </a:ext>
            </a:extLst>
          </p:cNvPr>
          <p:cNvSpPr/>
          <p:nvPr/>
        </p:nvSpPr>
        <p:spPr>
          <a:xfrm>
            <a:off x="9823947" y="5243697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7DFB47B-0440-9763-EE09-1A03374C755A}"/>
              </a:ext>
            </a:extLst>
          </p:cNvPr>
          <p:cNvSpPr/>
          <p:nvPr/>
        </p:nvSpPr>
        <p:spPr>
          <a:xfrm>
            <a:off x="9863584" y="4940471"/>
            <a:ext cx="1790299" cy="24063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Ученик</a:t>
            </a:r>
          </a:p>
        </p:txBody>
      </p:sp>
      <p:sp>
        <p:nvSpPr>
          <p:cNvPr id="23" name="Стрелка: влево-вправо 22">
            <a:extLst>
              <a:ext uri="{FF2B5EF4-FFF2-40B4-BE49-F238E27FC236}">
                <a16:creationId xmlns:a16="http://schemas.microsoft.com/office/drawing/2014/main" id="{48DE71ED-49BF-A7F1-79C5-2AFE9D1AB24E}"/>
              </a:ext>
            </a:extLst>
          </p:cNvPr>
          <p:cNvSpPr/>
          <p:nvPr/>
        </p:nvSpPr>
        <p:spPr>
          <a:xfrm>
            <a:off x="8625175" y="4938830"/>
            <a:ext cx="93660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4622007A-8B1F-8359-88ED-1067EB116CC0}"/>
              </a:ext>
            </a:extLst>
          </p:cNvPr>
          <p:cNvSpPr/>
          <p:nvPr/>
        </p:nvSpPr>
        <p:spPr>
          <a:xfrm>
            <a:off x="402163" y="4776366"/>
            <a:ext cx="1759512" cy="7079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10A8063F-FDE8-F6CC-EEC5-2AF8A3A7B339}"/>
              </a:ext>
            </a:extLst>
          </p:cNvPr>
          <p:cNvSpPr/>
          <p:nvPr/>
        </p:nvSpPr>
        <p:spPr>
          <a:xfrm>
            <a:off x="4605298" y="6001652"/>
            <a:ext cx="1880122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Мероприятие</a:t>
            </a:r>
          </a:p>
        </p:txBody>
      </p:sp>
      <p:sp>
        <p:nvSpPr>
          <p:cNvPr id="26" name="Стрелка: влево 25">
            <a:extLst>
              <a:ext uri="{FF2B5EF4-FFF2-40B4-BE49-F238E27FC236}">
                <a16:creationId xmlns:a16="http://schemas.microsoft.com/office/drawing/2014/main" id="{2168D62A-7128-914C-5337-39F0E656AA95}"/>
              </a:ext>
            </a:extLst>
          </p:cNvPr>
          <p:cNvSpPr/>
          <p:nvPr/>
        </p:nvSpPr>
        <p:spPr>
          <a:xfrm>
            <a:off x="2158233" y="4990633"/>
            <a:ext cx="2467915" cy="240632"/>
          </a:xfrm>
          <a:prstGeom prst="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Стрелка: вверх 26">
            <a:extLst>
              <a:ext uri="{FF2B5EF4-FFF2-40B4-BE49-F238E27FC236}">
                <a16:creationId xmlns:a16="http://schemas.microsoft.com/office/drawing/2014/main" id="{F2EFE7DB-8DA5-6CE1-E051-D4E2E504141C}"/>
              </a:ext>
            </a:extLst>
          </p:cNvPr>
          <p:cNvSpPr/>
          <p:nvPr/>
        </p:nvSpPr>
        <p:spPr>
          <a:xfrm>
            <a:off x="5445384" y="5413134"/>
            <a:ext cx="228600" cy="562509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Крест 28">
            <a:extLst>
              <a:ext uri="{FF2B5EF4-FFF2-40B4-BE49-F238E27FC236}">
                <a16:creationId xmlns:a16="http://schemas.microsoft.com/office/drawing/2014/main" id="{34AB0F57-6195-5ADB-DB12-414C54DD5C55}"/>
              </a:ext>
            </a:extLst>
          </p:cNvPr>
          <p:cNvSpPr/>
          <p:nvPr/>
        </p:nvSpPr>
        <p:spPr>
          <a:xfrm rot="2700000">
            <a:off x="7582110" y="1499008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Крест 30">
            <a:extLst>
              <a:ext uri="{FF2B5EF4-FFF2-40B4-BE49-F238E27FC236}">
                <a16:creationId xmlns:a16="http://schemas.microsoft.com/office/drawing/2014/main" id="{8B2AFAD8-F88E-2F2E-473E-5F7127B8E94E}"/>
              </a:ext>
            </a:extLst>
          </p:cNvPr>
          <p:cNvSpPr/>
          <p:nvPr/>
        </p:nvSpPr>
        <p:spPr>
          <a:xfrm rot="2700000">
            <a:off x="8843777" y="4817305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Крест 31">
            <a:extLst>
              <a:ext uri="{FF2B5EF4-FFF2-40B4-BE49-F238E27FC236}">
                <a16:creationId xmlns:a16="http://schemas.microsoft.com/office/drawing/2014/main" id="{6CAC5F0F-BEAA-0E80-4561-7CE1F62557C4}"/>
              </a:ext>
            </a:extLst>
          </p:cNvPr>
          <p:cNvSpPr/>
          <p:nvPr/>
        </p:nvSpPr>
        <p:spPr>
          <a:xfrm rot="2700000">
            <a:off x="2790913" y="4604824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рямоугольник: скругленные углы 33">
            <a:extLst>
              <a:ext uri="{FF2B5EF4-FFF2-40B4-BE49-F238E27FC236}">
                <a16:creationId xmlns:a16="http://schemas.microsoft.com/office/drawing/2014/main" id="{E1E7D4AF-C948-8447-7467-669C3DD42497}"/>
              </a:ext>
            </a:extLst>
          </p:cNvPr>
          <p:cNvSpPr/>
          <p:nvPr/>
        </p:nvSpPr>
        <p:spPr>
          <a:xfrm>
            <a:off x="373602" y="3923738"/>
            <a:ext cx="1759511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A75A9605-957C-8296-0D1E-25F805A667F7}"/>
              </a:ext>
            </a:extLst>
          </p:cNvPr>
          <p:cNvSpPr/>
          <p:nvPr/>
        </p:nvSpPr>
        <p:spPr>
          <a:xfrm>
            <a:off x="9646031" y="5975643"/>
            <a:ext cx="2168744" cy="425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Сертификат</a:t>
            </a:r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17AF500-B8AF-858D-5FD8-D85CB2A3ABEB}"/>
              </a:ext>
            </a:extLst>
          </p:cNvPr>
          <p:cNvSpPr/>
          <p:nvPr/>
        </p:nvSpPr>
        <p:spPr>
          <a:xfrm rot="10800000">
            <a:off x="5445384" y="4046147"/>
            <a:ext cx="214062" cy="641249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325F83F7-7F85-A781-B825-0DB6BD6FB09D}"/>
              </a:ext>
            </a:extLst>
          </p:cNvPr>
          <p:cNvSpPr/>
          <p:nvPr/>
        </p:nvSpPr>
        <p:spPr>
          <a:xfrm>
            <a:off x="1102239" y="4357895"/>
            <a:ext cx="214062" cy="418471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Крест 29">
            <a:extLst>
              <a:ext uri="{FF2B5EF4-FFF2-40B4-BE49-F238E27FC236}">
                <a16:creationId xmlns:a16="http://schemas.microsoft.com/office/drawing/2014/main" id="{B4118F45-42F9-C3A5-E28A-1B5C8619D74D}"/>
              </a:ext>
            </a:extLst>
          </p:cNvPr>
          <p:cNvSpPr/>
          <p:nvPr/>
        </p:nvSpPr>
        <p:spPr>
          <a:xfrm rot="2700000">
            <a:off x="5311575" y="4195491"/>
            <a:ext cx="491993" cy="489651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8658EFE-D05D-0AC9-AEEB-E950AB003727}"/>
              </a:ext>
            </a:extLst>
          </p:cNvPr>
          <p:cNvSpPr/>
          <p:nvPr/>
        </p:nvSpPr>
        <p:spPr>
          <a:xfrm>
            <a:off x="9646030" y="3897989"/>
            <a:ext cx="2197075" cy="4218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Учебный план</a:t>
            </a:r>
          </a:p>
        </p:txBody>
      </p:sp>
      <p:sp>
        <p:nvSpPr>
          <p:cNvPr id="7" name="Стрелка: вверх 6">
            <a:extLst>
              <a:ext uri="{FF2B5EF4-FFF2-40B4-BE49-F238E27FC236}">
                <a16:creationId xmlns:a16="http://schemas.microsoft.com/office/drawing/2014/main" id="{2E6233FC-F493-3E4D-B072-F38808FDC2B0}"/>
              </a:ext>
            </a:extLst>
          </p:cNvPr>
          <p:cNvSpPr/>
          <p:nvPr/>
        </p:nvSpPr>
        <p:spPr>
          <a:xfrm>
            <a:off x="10701950" y="3412343"/>
            <a:ext cx="228600" cy="485645"/>
          </a:xfrm>
          <a:prstGeom prst="up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Крест 17">
            <a:extLst>
              <a:ext uri="{FF2B5EF4-FFF2-40B4-BE49-F238E27FC236}">
                <a16:creationId xmlns:a16="http://schemas.microsoft.com/office/drawing/2014/main" id="{9801C679-E3D8-8FC0-2E8B-D1CA5B53FE20}"/>
              </a:ext>
            </a:extLst>
          </p:cNvPr>
          <p:cNvSpPr/>
          <p:nvPr/>
        </p:nvSpPr>
        <p:spPr>
          <a:xfrm rot="2700000">
            <a:off x="10563155" y="341851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Стрелка: влево-вправо 27">
            <a:extLst>
              <a:ext uri="{FF2B5EF4-FFF2-40B4-BE49-F238E27FC236}">
                <a16:creationId xmlns:a16="http://schemas.microsoft.com/office/drawing/2014/main" id="{FCD80419-951D-EB70-52D6-8C4CD0EDDE0A}"/>
              </a:ext>
            </a:extLst>
          </p:cNvPr>
          <p:cNvSpPr/>
          <p:nvPr/>
        </p:nvSpPr>
        <p:spPr>
          <a:xfrm>
            <a:off x="6511121" y="6094119"/>
            <a:ext cx="3050658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65866FC6-0F75-6F88-C14D-949BF2704214}"/>
              </a:ext>
            </a:extLst>
          </p:cNvPr>
          <p:cNvSpPr/>
          <p:nvPr/>
        </p:nvSpPr>
        <p:spPr>
          <a:xfrm>
            <a:off x="5414468" y="2414514"/>
            <a:ext cx="214062" cy="807505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Крест 36">
            <a:extLst>
              <a:ext uri="{FF2B5EF4-FFF2-40B4-BE49-F238E27FC236}">
                <a16:creationId xmlns:a16="http://schemas.microsoft.com/office/drawing/2014/main" id="{45D83681-41DA-5AAE-AD9C-B8E2AB2DC25B}"/>
              </a:ext>
            </a:extLst>
          </p:cNvPr>
          <p:cNvSpPr/>
          <p:nvPr/>
        </p:nvSpPr>
        <p:spPr>
          <a:xfrm rot="2700000">
            <a:off x="5141188" y="5315600"/>
            <a:ext cx="808341" cy="81040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ABBA6822-062B-F2D4-A0A9-2AE4FC2E9474}"/>
              </a:ext>
            </a:extLst>
          </p:cNvPr>
          <p:cNvSpPr/>
          <p:nvPr/>
        </p:nvSpPr>
        <p:spPr>
          <a:xfrm>
            <a:off x="7174864" y="4705159"/>
            <a:ext cx="1422964" cy="676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Акт об участии</a:t>
            </a:r>
          </a:p>
        </p:txBody>
      </p:sp>
      <p:sp>
        <p:nvSpPr>
          <p:cNvPr id="41" name="Стрелка: влево-вправо 40">
            <a:extLst>
              <a:ext uri="{FF2B5EF4-FFF2-40B4-BE49-F238E27FC236}">
                <a16:creationId xmlns:a16="http://schemas.microsoft.com/office/drawing/2014/main" id="{B0D570E9-5C08-F562-C154-F9D86D5C4F74}"/>
              </a:ext>
            </a:extLst>
          </p:cNvPr>
          <p:cNvSpPr/>
          <p:nvPr/>
        </p:nvSpPr>
        <p:spPr>
          <a:xfrm>
            <a:off x="6498056" y="4938830"/>
            <a:ext cx="657794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Крест 41">
            <a:extLst>
              <a:ext uri="{FF2B5EF4-FFF2-40B4-BE49-F238E27FC236}">
                <a16:creationId xmlns:a16="http://schemas.microsoft.com/office/drawing/2014/main" id="{3FD3637B-C8F7-65C1-79A2-0287BE28E144}"/>
              </a:ext>
            </a:extLst>
          </p:cNvPr>
          <p:cNvSpPr/>
          <p:nvPr/>
        </p:nvSpPr>
        <p:spPr>
          <a:xfrm rot="2700000">
            <a:off x="6582820" y="4800969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Крест 42">
            <a:extLst>
              <a:ext uri="{FF2B5EF4-FFF2-40B4-BE49-F238E27FC236}">
                <a16:creationId xmlns:a16="http://schemas.microsoft.com/office/drawing/2014/main" id="{70370F9F-7B6A-63A1-3944-9B90E67DE1E4}"/>
              </a:ext>
            </a:extLst>
          </p:cNvPr>
          <p:cNvSpPr/>
          <p:nvPr/>
        </p:nvSpPr>
        <p:spPr>
          <a:xfrm rot="2700000">
            <a:off x="5272081" y="2480377"/>
            <a:ext cx="506186" cy="495043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Крест 43">
            <a:extLst>
              <a:ext uri="{FF2B5EF4-FFF2-40B4-BE49-F238E27FC236}">
                <a16:creationId xmlns:a16="http://schemas.microsoft.com/office/drawing/2014/main" id="{5E350FDF-A7B5-3964-E095-4DE6C9E9A21C}"/>
              </a:ext>
            </a:extLst>
          </p:cNvPr>
          <p:cNvSpPr/>
          <p:nvPr/>
        </p:nvSpPr>
        <p:spPr>
          <a:xfrm rot="2700000">
            <a:off x="7572670" y="5689685"/>
            <a:ext cx="1000124" cy="1012249"/>
          </a:xfrm>
          <a:prstGeom prst="plus">
            <a:avLst>
              <a:gd name="adj" fmla="val 45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D13D9103-8594-CE46-CD78-6EDB08EE9DB3}"/>
              </a:ext>
            </a:extLst>
          </p:cNvPr>
          <p:cNvSpPr/>
          <p:nvPr/>
        </p:nvSpPr>
        <p:spPr>
          <a:xfrm>
            <a:off x="1021764" y="1154186"/>
            <a:ext cx="10148472" cy="5138928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заявок</a:t>
            </a: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8000 учеников</a:t>
            </a: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435 мероприятиях </a:t>
            </a: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3861 сертификат</a:t>
            </a: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Clr>
                <a:schemeClr val="tx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конкурсных команд.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06185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0" grpId="0" animBg="1"/>
      <p:bldP spid="18" grpId="0" animBg="1"/>
      <p:bldP spid="37" grpId="0" animBg="1"/>
      <p:bldP spid="42" grpId="0" animBg="1"/>
      <p:bldP spid="43" grpId="0" animBg="1"/>
      <p:bldP spid="44" grpId="0" animBg="1"/>
      <p:bldP spid="3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5836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Общая документация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auto">
          <a:xfrm>
            <a:off x="0" y="1400530"/>
            <a:ext cx="12224749" cy="553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49808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886795" cy="356078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основной деятельности</a:t>
            </a:r>
            <a:endParaRPr lang="ru-RU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участии в мероприятиях </a:t>
            </a: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Приказы об образовательной деятельности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1FC944-AA6C-8CE9-0186-40A325E8E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0"/>
            <a:ext cx="12192000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13F64-981A-AE63-4414-C85AA58B8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CDA395-BF6D-9DBF-AE5A-0CEDBBB96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5616"/>
            <a:ext cx="12192000" cy="5542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49224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803B131-B6E8-54DB-EC97-5FA46DD6C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"/>
            <a:ext cx="12192000" cy="713232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область: Приказы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3D352-5F95-AC5D-98E7-8C17E9C4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0442C6B-4C46-C071-36EF-A8AABCFA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2230"/>
            <a:ext cx="12191999" cy="535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353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26015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административным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807</TotalTime>
  <Words>495</Words>
  <Application>Microsoft Office PowerPoint</Application>
  <PresentationFormat>Широкоэкранный</PresentationFormat>
  <Paragraphs>114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Структура работы ОРГАНИЗАЦИИ</vt:lpstr>
      <vt:lpstr>Предметная область: Общая документация</vt:lpstr>
      <vt:lpstr>Предметная область: Приказы</vt:lpstr>
      <vt:lpstr>Предметная область: Приказы</vt:lpstr>
      <vt:lpstr>Предметная область: Приказы</vt:lpstr>
      <vt:lpstr>Предметная область: Приказы</vt:lpstr>
      <vt:lpstr>Обзор аналогов </vt:lpstr>
      <vt:lpstr>Цель и задачи</vt:lpstr>
      <vt:lpstr>Диаграмма вариантов использования</vt:lpstr>
      <vt:lpstr>Презентация PowerPoint</vt:lpstr>
      <vt:lpstr>Прототипы интерфейсов</vt:lpstr>
      <vt:lpstr>Прототипы интерфейсов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38</cp:revision>
  <dcterms:created xsi:type="dcterms:W3CDTF">2024-12-19T16:39:57Z</dcterms:created>
  <dcterms:modified xsi:type="dcterms:W3CDTF">2025-02-05T19:47:06Z</dcterms:modified>
</cp:coreProperties>
</file>