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7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7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90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Получение уведомлений об ошибках в своих группах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6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 и их участников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9225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8EDD7-775A-4541-AF44-203CAB66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39"/>
            <a:ext cx="12191999" cy="60567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FCA4-E2FD-47F0-B06A-8F05A74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13</a:t>
            </a:fld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62EAE0F7-9A41-4545-A92F-FC52F608E21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0081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2B5AEB02-FB32-4BEC-B2D7-82CCC014B79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5D641-872E-4865-AE67-66205DC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1012"/>
            <a:ext cx="12191999" cy="57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практики были решены следующие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диаграммы, иллюстрирующие работу системы;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DF220-02EA-40EE-80A9-00225E5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15</a:t>
            </a:fld>
            <a:endParaRPr lang="ru-RU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РШТ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6" y="1919015"/>
            <a:ext cx="3110230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23947" y="524369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7582110" y="149900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9646030" y="3897989"/>
            <a:ext cx="2197075" cy="4218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10701950" y="3412343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10563155" y="341851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977834"/>
            <a:ext cx="10768073" cy="547786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1198</TotalTime>
  <Words>525</Words>
  <Application>Microsoft Office PowerPoint</Application>
  <PresentationFormat>Широкоэкранный</PresentationFormat>
  <Paragraphs>132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47</cp:revision>
  <dcterms:created xsi:type="dcterms:W3CDTF">2024-12-19T16:39:57Z</dcterms:created>
  <dcterms:modified xsi:type="dcterms:W3CDTF">2025-02-08T14:36:48Z</dcterms:modified>
</cp:coreProperties>
</file>