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57908" autoAdjust="0"/>
  </p:normalViewPr>
  <p:slideViewPr>
    <p:cSldViewPr snapToGrid="0">
      <p:cViewPr varScale="1">
        <p:scale>
          <a:sx n="50" d="100"/>
          <a:sy n="50" d="100"/>
        </p:scale>
        <p:origin x="2208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749808"/>
            <a:ext cx="526025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12391</TotalTime>
  <Words>1420</Words>
  <Application>Microsoft Office PowerPoint</Application>
  <PresentationFormat>Широкоэкранный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199</cp:revision>
  <dcterms:created xsi:type="dcterms:W3CDTF">2024-12-19T16:39:57Z</dcterms:created>
  <dcterms:modified xsi:type="dcterms:W3CDTF">2025-05-22T05:26:13Z</dcterms:modified>
</cp:coreProperties>
</file>