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64286" autoAdjust="0"/>
  </p:normalViewPr>
  <p:slideViewPr>
    <p:cSldViewPr snapToGrid="0">
      <p:cViewPr varScale="1">
        <p:scale>
          <a:sx n="55" d="100"/>
          <a:sy n="55" d="100"/>
        </p:scale>
        <p:origin x="20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пользователи с ролью «Педагог» с основными прецедентами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«Администратор», который обладает расширенными возможностями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изображена инфологическая модель ОСНОВНЫХ классов системы.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классами являются классы Ученик,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Учебная группа и Приказ.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данных сущностей системой создаются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журнал,.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набора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учебную группу администратор создаёт приказ о зачислении,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начала занятий обучающийся может по собственному желанию продолжить обучение в другой группе. В случае успешного прохождения итогового контроля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ученик получает сертификат, в противном случает администратор создаёт приказ об отчислении, после чего обучающийся заканчивает обучение в учебной группе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Разработанный программный продукт представляет собой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приложение. В ходе проектирования системы была определена её клиент-серверная архитектура с использованием локального серверного хранилища и внешнего сервиса хранения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Взаимодействие с внешним хранилищем производится посредством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брокера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следующие входные и выходные данные.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разработаны интерфейсы системы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 авторизации,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электронный журнал,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учебно-тематический план,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карточка группы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расписание,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состав группы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использует современные стандарты и методы для защиты системы от несанкционированного доступа 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данным.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разработки программного продукта была освоена такая не реляционная БД,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Было разработано более 10 интерфейсов и написано более 10000 строк кода клиентской и серверной части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отображены системные требования к серверу и клиенту.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в 5 раз.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 Технопарк,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Кванториум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Центр одарённых детей (ЦОД), Центр детского научно-технического творчества. Миссия РШТ заключается в создании условий для погружения детей в мир инженерных профессий и развития их творческого потенциала.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Написанная статья победила в 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75-ой международной студенческой научно-технической конференции, секция </a:t>
            </a:r>
            <a:r>
              <a:rPr lang="ru-RU" sz="1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Доклад окончен! Уважаемая комиссия, разрешите перейти к демонстрации программного продукта.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образовательный процесс заказчика состоит из обучения учеников в учебных группах и участия их в различных мероприятиях.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учебной группы ведётся журнал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педагог отмечает посещаемость и успеваемость, создаётся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календарно-учебный план занятий, издаются приказы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регламентируют как обучение в учебных группах, так и участие в мероприятиях. По окончанию обучения обучающиеся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получают сертификаты.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Все перечисленные мною документы сотрудникам приходится создавать вручную.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 процесс создания документа представляет из себя следующее: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Выбирается тип документа,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сертификата вручную присваивается номер, подписывается и рассылается готовый документ.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журнала 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приказа каждый раз приходится вручную вносить информацию(дата, исполнители, типовое расписание), а также вручную присваивать номер.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Подобная деятельность приводит к большим трудозатратам, в среднем более 2600 человеко-часов в год.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*Щелчок* данной проблемы предлагается создать систему, которая получала бы всё необходимое *Щелчок*, а именно данные для его заполнения, а в результате выдавала*Щелчок* бы готовые сертификаты, приказы, журналы и календарно-учебные графики.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чем задача сводится к упрощению текущего процесса организации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генерации документа на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данных из единого хранилища.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основные программные продукты, которые потенциально могли бы автоматизировать обр. процесс в РШТ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именно «Моя школа»,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«Гугл класс», однако исходя из анализа предметной области и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выпускной квалификационной работы является повышение эффективности деятельности документооборота, обеспечивающего сопровождение образовательного процесса в организации «Региональный школьный технопарк». Достижение данной цели сопровождается задачами, указанными на слайде: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Разработанная система получает на вход данные об образовательном процессе и их участниках. Система должна работать в рамках законодательства РФ, а также нормативных документах РШТ. Выходными данными являются различные виды генерируемой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01.07.2025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01.07.2025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01.07.2025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9" y="604402"/>
            <a:ext cx="5986915" cy="625792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726" y="1346427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144" y="618709"/>
            <a:ext cx="6276975" cy="62665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C86D7C-A377-781B-B594-88FB9DAC8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014" y="600076"/>
            <a:ext cx="6611984" cy="491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24D48-B11C-31FB-DB58-699D632F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4" y="725700"/>
            <a:ext cx="6285427" cy="372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CDF52-5D67-A8D8-6F0D-09E9A2891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00" y="944880"/>
            <a:ext cx="6693853" cy="372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50375-7630-F909-59DC-38EF59DDC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27" y="1212086"/>
            <a:ext cx="6853179" cy="416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463874-18AF-6E4B-9A22-50BB67502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92" y="1363767"/>
            <a:ext cx="8923353" cy="4282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9A01A7-F592-72C3-A858-4C1D04AB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34" y="1622545"/>
            <a:ext cx="9151466" cy="45708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6A6917-CFB9-F975-8F8F-CE8568662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674" y="1922187"/>
            <a:ext cx="9586426" cy="4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2093" cy="3634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и клиентская 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всех входных данных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к базе данных.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аутентификация PNG рисунок, картинки и пнг прозрачный для бесплатной  загрузки | Pngtree">
            <a:extLst>
              <a:ext uri="{FF2B5EF4-FFF2-40B4-BE49-F238E27FC236}">
                <a16:creationId xmlns:a16="http://schemas.microsoft.com/office/drawing/2014/main" id="{9DCAB1FE-E0C5-04E2-FF63-9CA0180BC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Microsoft Authenticator, HD, logo, png | PNGWing">
            <a:extLst>
              <a:ext uri="{FF2B5EF4-FFF2-40B4-BE49-F238E27FC236}">
                <a16:creationId xmlns:a16="http://schemas.microsoft.com/office/drawing/2014/main" id="{965B9631-AED3-1B15-04D3-C7696E96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67" y="3081617"/>
            <a:ext cx="390416" cy="3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Validation PNG Transparent Images Free Download | Vector Files | Pngtree">
            <a:extLst>
              <a:ext uri="{FF2B5EF4-FFF2-40B4-BE49-F238E27FC236}">
                <a16:creationId xmlns:a16="http://schemas.microsoft.com/office/drawing/2014/main" id="{5ED5D1FD-DE91-6016-9B11-C19B8C16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Validation - Free files and folders icons">
            <a:extLst>
              <a:ext uri="{FF2B5EF4-FFF2-40B4-BE49-F238E27FC236}">
                <a16:creationId xmlns:a16="http://schemas.microsoft.com/office/drawing/2014/main" id="{C1B36ECF-5400-6423-D2D0-FCDAC06F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09" y="3560482"/>
            <a:ext cx="487082" cy="4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s - Free interface icons">
            <a:extLst>
              <a:ext uri="{FF2B5EF4-FFF2-40B4-BE49-F238E27FC236}">
                <a16:creationId xmlns:a16="http://schemas.microsoft.com/office/drawing/2014/main" id="{48FFFCFC-175D-B237-B210-0DD424BE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3" y="3949700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</a:t>
            </a:r>
            <a:r>
              <a:rPr lang="ru-RU" sz="2200" b="0" strike="noStrike" spc="-1">
                <a:latin typeface="Times New Roman"/>
              </a:rPr>
              <a:t>, специализирующ</a:t>
            </a:r>
            <a:r>
              <a:rPr lang="ru-RU" sz="2200" spc="-1">
                <a:latin typeface="Times New Roman"/>
              </a:rPr>
              <a:t>ий</a:t>
            </a:r>
            <a:r>
              <a:rPr lang="ru-RU" sz="2200" b="0" strike="noStrike" spc="-1">
                <a:latin typeface="Times New Roman"/>
              </a:rPr>
              <a:t>ся </a:t>
            </a:r>
            <a:r>
              <a:rPr lang="ru-RU" sz="2200" b="0" strike="noStrike" spc="-1" dirty="0">
                <a:latin typeface="Times New Roman"/>
              </a:rPr>
              <a:t>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13274</TotalTime>
  <Words>1859</Words>
  <Application>Microsoft Office PowerPoint</Application>
  <PresentationFormat>Широкоэкранный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261</cp:revision>
  <dcterms:created xsi:type="dcterms:W3CDTF">2024-12-19T16:39:57Z</dcterms:created>
  <dcterms:modified xsi:type="dcterms:W3CDTF">2025-07-01T15:18:41Z</dcterms:modified>
</cp:coreProperties>
</file>