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84" r:id="rId4"/>
    <p:sldId id="257" r:id="rId5"/>
    <p:sldId id="268" r:id="rId6"/>
    <p:sldId id="269" r:id="rId7"/>
    <p:sldId id="258" r:id="rId8"/>
    <p:sldId id="270" r:id="rId9"/>
    <p:sldId id="282" r:id="rId10"/>
    <p:sldId id="265" r:id="rId11"/>
    <p:sldId id="283" r:id="rId12"/>
    <p:sldId id="281" r:id="rId13"/>
    <p:sldId id="279" r:id="rId14"/>
    <p:sldId id="285" r:id="rId15"/>
    <p:sldId id="264" r:id="rId16"/>
    <p:sldId id="259" r:id="rId17"/>
    <p:sldId id="267" r:id="rId18"/>
    <p:sldId id="260" r:id="rId19"/>
    <p:sldId id="271" r:id="rId20"/>
    <p:sldId id="277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ЭКСПЛУАТАЦИОННАЯ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планирования образовательного процесса в организации «Региональный школьный технопарк»»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230"/>
            <a:ext cx="12191999" cy="5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0050834" cy="1400530"/>
          </a:xfrm>
        </p:spPr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классов: Общая документация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4C3402-D04E-CE9B-601B-75D154EC0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8297"/>
            <a:ext cx="12192000" cy="5639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</a:t>
            </a:r>
            <a:b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A0FC47-BF08-714A-A548-0EDAAC3C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0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6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8E9DD-9DE0-D499-A6D8-86F4EBE5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6BD298-71F2-16D9-9B25-398B85A6F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0848"/>
            <a:ext cx="12208131" cy="5197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2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26397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65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выпускной квалификационной работы заключается в создании эффективной информационной системы, обеспечивающей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планировании образовательного процесса. 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88720"/>
            <a:ext cx="8946541" cy="5058039"/>
          </a:xfrm>
        </p:spPr>
        <p:txBody>
          <a:bodyPr>
            <a:normAutofit fontScale="92500" lnSpcReduction="20000"/>
          </a:bodyPr>
          <a:lstStyle/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pc="-1" dirty="0">
                <a:latin typeface="Times New Roman"/>
              </a:rPr>
              <a:t>	</a:t>
            </a:r>
            <a:r>
              <a:rPr lang="ru-RU" sz="2000" b="0" strike="noStrike" spc="-1" dirty="0">
                <a:latin typeface="Times New Roman"/>
              </a:rPr>
              <a:t>"Региональный школьный технопарк" (РШТ) — это образовательная организация, подчиняющаяся Министерству образования Астраханской области. . В состав «РШТ» входят:</a:t>
            </a: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Times New Roman"/>
              </a:rPr>
              <a:t>1.	Технопарк — отдел, где реализуются инновационные образовательные программы.</a:t>
            </a: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Times New Roman"/>
              </a:rPr>
              <a:t>2.	</a:t>
            </a:r>
            <a:r>
              <a:rPr lang="ru-RU" sz="2000" b="0" strike="noStrike" spc="-1" dirty="0" err="1">
                <a:latin typeface="Times New Roman"/>
              </a:rPr>
              <a:t>Кванториум</a:t>
            </a:r>
            <a:r>
              <a:rPr lang="ru-RU" sz="2000" b="0" strike="noStrike" spc="-1" dirty="0">
                <a:latin typeface="Times New Roman"/>
              </a:rPr>
              <a:t> — подразделение, ориентированное на изучение инженерных дисциплин.</a:t>
            </a: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Times New Roman"/>
              </a:rPr>
              <a:t>3.	Центр одарённых детей (ЦОД) —отдел, специализирующееся на работе с талантливыми детьми.</a:t>
            </a: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Times New Roman"/>
              </a:rPr>
              <a:t>4.	Центр детского научно-технического творчества (ЦДНТТ) — площадка, где дети могут заниматься  прикладным творчеством.</a:t>
            </a: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Times New Roman"/>
              </a:rPr>
              <a:t>	</a:t>
            </a:r>
            <a:endParaRPr lang="ru-RU" spc="-1" dirty="0"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947258" y="5416905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33723D-5019-E252-D605-6175B0BE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0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DB14D-AB40-5624-4058-955D571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09"/>
            <a:ext cx="12192000" cy="5684591"/>
          </a:xfrm>
          <a:prstGeom prst="rect">
            <a:avLst/>
          </a:prstGeom>
          <a:solidFill>
            <a:sysClr val="windowText" lastClr="000000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выполнения курсового проекта проектированию были решены следующие задачи: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рабочий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информационной системы: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B9647-9F99-F75A-9230-D16B2E5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«Региональный школьный технопарк»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D0331-CE19-D3C7-C891-44E3E63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0" strike="noStrike" spc="-1" dirty="0">
                <a:latin typeface="Times New Roman"/>
              </a:rPr>
              <a:t>	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организации основана на применении проектного подхода, который позволяет детям осваивать специальности через практическую работу над реальными задачами.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0AA0CA-19D3-F391-F3CF-457F4DD41B58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276442" y="5236359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320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3040"/>
            <a:ext cx="8946541" cy="4860068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сертификат;</a:t>
            </a: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205830"/>
            <a:ext cx="10085833" cy="1400530"/>
          </a:xfrm>
        </p:spPr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Общая документация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78731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" y="452718"/>
            <a:ext cx="10067543" cy="1400530"/>
          </a:xfrm>
        </p:spPr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Общая документация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основной деятельности носят исключительно административную роль.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Приказы об участии в мероприятиях определяют участие технопарка и его учеников в различных мероприятиях.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Приказы об образовательной деятельности определяют образовательную деятельность организации. Они регулируют взаимоотношение между учебными группами и учениками.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034"/>
          </a:xfrm>
        </p:spPr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</TotalTime>
  <Words>577</Words>
  <Application>Microsoft Office PowerPoint</Application>
  <PresentationFormat>Широкоэкранный</PresentationFormat>
  <Paragraphs>90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Liberation Serif</vt:lpstr>
      <vt:lpstr>Symbol</vt:lpstr>
      <vt:lpstr>Times New Roman</vt:lpstr>
      <vt:lpstr>Wingdings 3</vt:lpstr>
      <vt:lpstr>Ион</vt:lpstr>
      <vt:lpstr>ЭКСПЛУАТАЦИОННАЯ ПРАКТИКА «Автоматизация планирования образовательного процесса в организации «Региональный школьный технопарк»»</vt:lpstr>
      <vt:lpstr>Введение</vt:lpstr>
      <vt:lpstr>«Региональный школьный технопарк»</vt:lpstr>
      <vt:lpstr>Проблема</vt:lpstr>
      <vt:lpstr>Проблема</vt:lpstr>
      <vt:lpstr>Предметная область: Общая документация 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Диаграмма классов: Общая документация</vt:lpstr>
      <vt:lpstr>Диаграмма классов: Мероприятия </vt:lpstr>
      <vt:lpstr>Диаграмма классов: Мероприятия</vt:lpstr>
      <vt:lpstr>Обзор аналогов </vt:lpstr>
      <vt:lpstr>Цель</vt:lpstr>
      <vt:lpstr>Задачи</vt:lpstr>
      <vt:lpstr>Назначение</vt:lpstr>
      <vt:lpstr>Диаграмма вариантов использования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30</cp:revision>
  <dcterms:created xsi:type="dcterms:W3CDTF">2024-12-19T16:39:57Z</dcterms:created>
  <dcterms:modified xsi:type="dcterms:W3CDTF">2025-02-03T18:01:33Z</dcterms:modified>
</cp:coreProperties>
</file>