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5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323" r:id="rId15"/>
    <p:sldId id="322" r:id="rId16"/>
    <p:sldId id="286" r:id="rId17"/>
    <p:sldId id="289" r:id="rId18"/>
    <p:sldId id="313" r:id="rId19"/>
    <p:sldId id="274" r:id="rId20"/>
    <p:sldId id="326" r:id="rId21"/>
    <p:sldId id="325" r:id="rId22"/>
    <p:sldId id="287" r:id="rId23"/>
    <p:sldId id="28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9831" autoAdjust="0"/>
  </p:normalViewPr>
  <p:slideViewPr>
    <p:cSldViewPr snapToGrid="0">
      <p:cViewPr varScale="1">
        <p:scale>
          <a:sx n="99" d="100"/>
          <a:sy n="99" d="100"/>
        </p:scale>
        <p:origin x="13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4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69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983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изображена контекстная диаграмма разрабатываемой системы с входными и выходными данными. Система получает на вход данные об образовательном процессе. Система должна работать в рамках Федеральных законов №152 и №273 о персональных данных и образовании, а также нормативных документах РШТ. Выходными данными являются различные виды генерируемой документации.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16.06.2025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16.06.2025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D5DBBE-FBF2-DFF0-2DCD-E06EFEFE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00077"/>
            <a:ext cx="5986915" cy="62579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080046-2BB3-597D-5802-40BAD0053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10" y="1785144"/>
            <a:ext cx="6986588" cy="504638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293EA6-6A4E-17FB-61F9-99D09AED6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635" y="600076"/>
            <a:ext cx="7573432" cy="53537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ED9796-13C3-D4F4-A3CF-7ABAFDD5A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099" y="600075"/>
            <a:ext cx="6276975" cy="62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АКТИВНОСТЕЙ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участниках деятельности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15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1668"/>
              </p:ext>
            </p:extLst>
          </p:nvPr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1117048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 БЕЗОПАСНОСТЬ</a:t>
            </a: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/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30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труды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1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1791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5" grpId="0"/>
      <p:bldP spid="36" grpId="0" animBg="1"/>
      <p:bldP spid="54" grpId="0" animBg="1"/>
      <p:bldP spid="55" grpId="0" animBg="1"/>
      <p:bldP spid="98" grpId="0"/>
      <p:bldP spid="99" grpId="0"/>
      <p:bldP spid="108" grpId="0" animBg="1"/>
      <p:bldP spid="109" grpId="0" animBg="1"/>
      <p:bldP spid="111" grpId="0" animBg="1"/>
      <p:bldP spid="112" grpId="0" animBg="1"/>
      <p:bldP spid="125" grpId="0" animBg="1"/>
      <p:bldP spid="127" grpId="0" animBg="1"/>
      <p:bldP spid="45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6931" y="823283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6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8" grpId="0" animBg="1"/>
      <p:bldP spid="49" grpId="0" animBg="1"/>
      <p:bldP spid="50" grpId="0" animBg="1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061751"/>
            <a:ext cx="10241280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образовательного процесса и генерируемых документов;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концепцию клиент-серверного приложения; 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базу данных;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используемые в приложении технологии;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клиент-серверное приложение;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внедрить информационную систему в организацию.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12618</TotalTime>
  <Words>1698</Words>
  <Application>Microsoft Office PowerPoint</Application>
  <PresentationFormat>Широкоэкранный</PresentationFormat>
  <Paragraphs>326</Paragraphs>
  <Slides>23</Slides>
  <Notes>23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ДИАГРАММА АКТИВНОСТЕЙ</vt:lpstr>
      <vt:lpstr>ВХОДНЫЕ и выходные данные</vt:lpstr>
      <vt:lpstr>Презентация PowerPoint</vt:lpstr>
      <vt:lpstr>СВЕДЕНИЯ О проекте</vt:lpstr>
      <vt:lpstr>Системные требования</vt:lpstr>
      <vt:lpstr>Заключение</vt:lpstr>
      <vt:lpstr>БЕЗОПАСНОСТЬ</vt:lpstr>
      <vt:lpstr>Заключение</vt:lpstr>
      <vt:lpstr>Научные труды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217</cp:revision>
  <dcterms:created xsi:type="dcterms:W3CDTF">2024-12-19T16:39:57Z</dcterms:created>
  <dcterms:modified xsi:type="dcterms:W3CDTF">2025-06-16T19:05:49Z</dcterms:modified>
</cp:coreProperties>
</file>