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9642</TotalTime>
  <Words>812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77</cp:revision>
  <dcterms:created xsi:type="dcterms:W3CDTF">2024-12-19T16:39:57Z</dcterms:created>
  <dcterms:modified xsi:type="dcterms:W3CDTF">2025-05-08T07:34:49Z</dcterms:modified>
</cp:coreProperties>
</file>