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52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06.04.2025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06.04.2025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06.04.2025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06.04.2025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06.04.2025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06.04.2025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06.04.2025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06.04.2025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06.04.2025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2000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pic>
        <p:nvPicPr>
          <p:cNvPr id="41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40595BB1-528E-D072-6D17-626D3EA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54" y="5461196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: вверх-вниз 42">
            <a:extLst>
              <a:ext uri="{FF2B5EF4-FFF2-40B4-BE49-F238E27FC236}">
                <a16:creationId xmlns:a16="http://schemas.microsoft.com/office/drawing/2014/main" id="{206A340B-8EA8-DDBE-1F6E-E65582D70661}"/>
              </a:ext>
            </a:extLst>
          </p:cNvPr>
          <p:cNvSpPr/>
          <p:nvPr/>
        </p:nvSpPr>
        <p:spPr>
          <a:xfrm rot="5400000">
            <a:off x="10770170" y="5433524"/>
            <a:ext cx="200453" cy="48511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CF613-5A0B-91AF-9EFB-AE5849B0FC37}"/>
              </a:ext>
            </a:extLst>
          </p:cNvPr>
          <p:cNvSpPr txBox="1"/>
          <p:nvPr/>
        </p:nvSpPr>
        <p:spPr>
          <a:xfrm>
            <a:off x="10648664" y="5810206"/>
            <a:ext cx="132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973134A6-DE0B-FD22-E1FC-7FF8B6C74C08}"/>
              </a:ext>
            </a:extLst>
          </p:cNvPr>
          <p:cNvSpPr/>
          <p:nvPr/>
        </p:nvSpPr>
        <p:spPr>
          <a:xfrm>
            <a:off x="10648664" y="4678024"/>
            <a:ext cx="1219190" cy="69141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913853" y="728652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3" grpId="0" animBg="1"/>
      <p:bldP spid="44" grpId="0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ECDC32-30B5-2D4A-14E5-8737B0E63A21}"/>
              </a:ext>
            </a:extLst>
          </p:cNvPr>
          <p:cNvSpPr/>
          <p:nvPr/>
        </p:nvSpPr>
        <p:spPr>
          <a:xfrm>
            <a:off x="9635541" y="5556834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35541" y="3947226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9260205" y="4399682"/>
            <a:ext cx="375336" cy="789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504A750-E5C2-A1D6-DB25-B60B0E49E14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9260205" y="5189173"/>
            <a:ext cx="375336" cy="681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197734" y="3874067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9850596" y="2311277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905875" y="2806383"/>
            <a:ext cx="4290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9039225" y="3301490"/>
            <a:ext cx="4157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711959" y="622428"/>
            <a:ext cx="18662" cy="182073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2872905" y="437762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2570051" y="-1183423"/>
            <a:ext cx="66200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18020" y="1082864"/>
            <a:ext cx="186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55837" y="5478504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1637</TotalTime>
  <Words>810</Words>
  <Application>Microsoft Office PowerPoint</Application>
  <PresentationFormat>Широкоэкранный</PresentationFormat>
  <Paragraphs>208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Предметная областЬ</vt:lpstr>
      <vt:lpstr>Предметная область</vt:lpstr>
      <vt:lpstr>Предметная область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71</cp:revision>
  <dcterms:created xsi:type="dcterms:W3CDTF">2024-12-19T16:39:57Z</dcterms:created>
  <dcterms:modified xsi:type="dcterms:W3CDTF">2025-04-06T05:29:44Z</dcterms:modified>
</cp:coreProperties>
</file>