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8" r:id="rId4"/>
    <p:sldId id="262" r:id="rId5"/>
    <p:sldId id="263" r:id="rId6"/>
    <p:sldId id="259" r:id="rId7"/>
    <p:sldId id="260" r:id="rId8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7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21483-4B24-46DE-9ACA-3A1B28A698EB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08B5-2876-4623-8FD1-1BFEB60AB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8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9BD45-8EE3-4845-A3C9-48E05C6F919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2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A8BFC8-37EF-4133-B61C-41FEEA1EF7C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694673A-BBF0-4605-93FF-4E497A484BF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4CB0-876C-4E54-8DE8-B80C4A9A1669}" type="datetime1">
              <a:rPr lang="ru-RU" smtClean="0"/>
              <a:t>09.10.2024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DE670-EE6C-40AC-A055-96316ED78D1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71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ACA677D-8E69-4928-A777-DA73BD5B9ADF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Рисунок 2" descr="лого для документов 2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189111"/>
            <a:ext cx="1493165" cy="144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36453"/>
            <a:ext cx="152751" cy="30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5605" tIns="37802" rIns="75605" bIns="37802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488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467100" y="295728"/>
            <a:ext cx="6870742" cy="839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5605" tIns="37802" rIns="75605" bIns="37802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7560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992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агентство по рыболовству</a:t>
            </a:r>
            <a:endParaRPr lang="ru-RU" altLang="ru-RU" sz="661" dirty="0"/>
          </a:p>
          <a:p>
            <a:pPr algn="ctr" defTabSz="7560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992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образовательное </a:t>
            </a:r>
            <a:endParaRPr lang="ru-RU" altLang="ru-RU" sz="661" dirty="0"/>
          </a:p>
          <a:p>
            <a:pPr algn="ctr" defTabSz="7560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992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учреждение высшего образования</a:t>
            </a:r>
            <a:endParaRPr lang="ru-RU" altLang="ru-RU" sz="661" dirty="0"/>
          </a:p>
          <a:p>
            <a:pPr algn="ctr" defTabSz="7560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992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«Астраханский государственный технический университет»</a:t>
            </a:r>
            <a:endParaRPr lang="ru-RU" altLang="ru-RU" sz="661" dirty="0"/>
          </a:p>
          <a:p>
            <a:pPr algn="ctr" defTabSz="7560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496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менеджмента качества в области образования, воспитания, науки и инноваций сертифицирована DQS</a:t>
            </a:r>
            <a:endParaRPr lang="ru-RU" altLang="ru-RU" sz="661" dirty="0"/>
          </a:p>
          <a:p>
            <a:pPr algn="ctr" defTabSz="75602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496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международному стандарту ISO 9001:2015</a:t>
            </a:r>
            <a:endParaRPr lang="ru-RU" altLang="ru-RU" sz="1488" dirty="0"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541945" y="1340870"/>
            <a:ext cx="5040313" cy="11614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158" dirty="0">
                <a:latin typeface="Times New Roman" panose="02020603050405020304" pitchFamily="18" charset="0"/>
                <a:ea typeface="Calibri" panose="020F0502020204030204" pitchFamily="34" charset="0"/>
              </a:rPr>
              <a:t>Институт </a:t>
            </a:r>
            <a:r>
              <a:rPr lang="ru-RU" sz="1158" u="sng" dirty="0">
                <a:latin typeface="Times New Roman" panose="02020603050405020304" pitchFamily="18" charset="0"/>
                <a:ea typeface="Calibri" panose="020F0502020204030204" pitchFamily="34" charset="0"/>
              </a:rPr>
              <a:t>Информационных технологий и коммуникаций_________________</a:t>
            </a:r>
          </a:p>
          <a:p>
            <a:r>
              <a:rPr lang="ru-RU" sz="1158" dirty="0">
                <a:latin typeface="Times New Roman" panose="02020603050405020304" pitchFamily="18" charset="0"/>
                <a:ea typeface="Calibri" panose="020F0502020204030204" pitchFamily="34" charset="0"/>
              </a:rPr>
              <a:t>Направление подготовки ____________________________________________</a:t>
            </a:r>
          </a:p>
          <a:p>
            <a:r>
              <a:rPr lang="ru-RU" sz="1158" dirty="0">
                <a:latin typeface="Times New Roman" panose="02020603050405020304" pitchFamily="18" charset="0"/>
                <a:ea typeface="Calibri" panose="020F0502020204030204" pitchFamily="34" charset="0"/>
              </a:rPr>
              <a:t>Профиль __________________________________________________________</a:t>
            </a:r>
          </a:p>
          <a:p>
            <a:r>
              <a:rPr lang="ru-RU" sz="1158" dirty="0">
                <a:latin typeface="Times New Roman" panose="02020603050405020304" pitchFamily="18" charset="0"/>
                <a:ea typeface="Calibri" panose="020F0502020204030204" pitchFamily="34" charset="0"/>
              </a:rPr>
              <a:t>Кафедра </a:t>
            </a:r>
            <a:r>
              <a:rPr lang="ru-RU" sz="1158" u="sng" dirty="0">
                <a:latin typeface="Times New Roman" panose="02020603050405020304" pitchFamily="18" charset="0"/>
                <a:ea typeface="Calibri" panose="020F0502020204030204" pitchFamily="34" charset="0"/>
              </a:rPr>
              <a:t>Автоматизированные системы обработки информации и управления</a:t>
            </a:r>
            <a:endParaRPr lang="ru-RU" sz="1158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70582" y="2420363"/>
            <a:ext cx="7653317" cy="805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54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  <a:br>
              <a:rPr lang="ru-RU" sz="1654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323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br>
              <a:rPr lang="ru-RU" sz="1654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54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«____________________________________________»</a:t>
            </a:r>
            <a:endParaRPr lang="ru-RU" sz="165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292328" y="4247756"/>
            <a:ext cx="4045514" cy="1019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827"/>
              </a:spcBef>
              <a:defRPr/>
            </a:pPr>
            <a:r>
              <a:rPr lang="ru-RU" sz="148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обучающийся гр. ДИНРБ-41      </a:t>
            </a:r>
            <a:r>
              <a:rPr lang="ru-RU" sz="1488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</a:t>
            </a:r>
            <a:r>
              <a:rPr lang="ru-RU" sz="148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Радмир Алексеевич</a:t>
            </a:r>
          </a:p>
          <a:p>
            <a:pPr>
              <a:lnSpc>
                <a:spcPct val="90000"/>
              </a:lnSpc>
              <a:spcBef>
                <a:spcPts val="827"/>
              </a:spcBef>
              <a:defRPr/>
            </a:pPr>
            <a:r>
              <a:rPr lang="ru-RU" sz="1488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к.т.н., доцент Лаптев Валерий Викторович</a:t>
            </a:r>
          </a:p>
        </p:txBody>
      </p:sp>
    </p:spTree>
    <p:extLst>
      <p:ext uri="{BB962C8B-B14F-4D97-AF65-F5344CB8AC3E}">
        <p14:creationId xmlns:p14="http://schemas.microsoft.com/office/powerpoint/2010/main" val="43137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Введение</a:t>
            </a:r>
            <a:br>
              <a:rPr sz="4400"/>
            </a:b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20000"/>
          </a:bodyPr>
          <a:lstStyle/>
          <a:p>
            <a:pPr>
              <a:spcBef>
                <a:spcPts val="1417"/>
              </a:spcBef>
            </a:pPr>
            <a:r>
              <a:rPr lang="ru-RU" dirty="0"/>
              <a:t>«Региональный школьный технопарк» – это динамичное место, где активно развивается техническое и инженерное образование для школьников. Благодаря разнообразию образовательных программ и технических возможностей новых технологий, сотрудникам технопарка необходимо обладать эффективными инструментами для управления программами и ресурсами.</a:t>
            </a:r>
          </a:p>
          <a:p>
            <a:pPr indent="0">
              <a:spcBef>
                <a:spcPts val="1417"/>
              </a:spcBef>
              <a:buNone/>
            </a:pP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Актуальность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E4429-A47E-4381-A548-422C285E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Исходные данные: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7A5B1-F40B-4FC5-ADDD-4A23F95B6517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36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22AB3-8CE8-49DF-9170-72D05929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Желаемая система: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A6256-1AA1-45C4-BDC4-8AC616DB6DFE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1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Цели</a:t>
            </a: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Назначение</a:t>
            </a: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139</Words>
  <Application>Microsoft Office PowerPoint</Application>
  <PresentationFormat>Произвольный</PresentationFormat>
  <Paragraphs>21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DejaVu Sans</vt:lpstr>
      <vt:lpstr>Symbol</vt:lpstr>
      <vt:lpstr>Times New Roman</vt:lpstr>
      <vt:lpstr>Wingdings</vt:lpstr>
      <vt:lpstr>Office</vt:lpstr>
      <vt:lpstr>Презентация PowerPoint</vt:lpstr>
      <vt:lpstr>Введение </vt:lpstr>
      <vt:lpstr>Актуальность</vt:lpstr>
      <vt:lpstr>Исходные данные:</vt:lpstr>
      <vt:lpstr>Желаемая система:</vt:lpstr>
      <vt:lpstr>Цели</vt:lpstr>
      <vt:lpstr>Назначение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PR P.</cp:lastModifiedBy>
  <cp:revision>7</cp:revision>
  <dcterms:created xsi:type="dcterms:W3CDTF">2024-10-05T18:28:30Z</dcterms:created>
  <dcterms:modified xsi:type="dcterms:W3CDTF">2024-10-09T06:40:41Z</dcterms:modified>
  <dc:language>ru-RU</dc:language>
</cp:coreProperties>
</file>