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70" r:id="rId8"/>
    <p:sldId id="265" r:id="rId9"/>
    <p:sldId id="259" r:id="rId10"/>
    <p:sldId id="267" r:id="rId11"/>
    <p:sldId id="260" r:id="rId12"/>
    <p:sldId id="264" r:id="rId13"/>
    <p:sldId id="271" r:id="rId14"/>
    <p:sldId id="272" r:id="rId15"/>
    <p:sldId id="274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 архитектура автоматизированных систем»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ЛАПТЕВ ВАЛЕРИЙ ВИКТОРОВИЧ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26397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65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898F4-A952-823E-4DA5-08E59AF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13E97-45D5-206B-474C-543005F6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выбор пунктов меню.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  Выходные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сгенерированные документы в различных форматах;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файлы, полученные от пользователей.</a:t>
            </a:r>
          </a:p>
          <a:p>
            <a:pPr algn="just">
              <a:spcBef>
                <a:spcPts val="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курсового проекта проектированию были решены следующие задачи: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рабочий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4DB7-F091-EE41-9BEF-BF6549F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3E48C-5D97-7D29-5B11-FBFC370D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548467" cy="419548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Левитин А. В. Алгоритмы. Введение в разработку и анализ — 2006.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 С.В., Лаптев В.В., Морозов А.В.,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Толасова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Мамлеева А.Р. Требования к оформлению студенческих работ. / АГТУ – Астрахань,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структуры данных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Грокаем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алгоритмы. Иллюстрированное пособие для программистов и любопытствующих”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Адитья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Бхаргава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Издательство: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Литрес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“Чистый код. Создание, анализ и рефакторинг” Мартин Роберт С. Издательство: Питер (2022)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Скляр "Изучаем PHP 7. Руководство по созданию веб-сайтов".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Сборник рецептов» Автор: Макаров А. (2012).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0125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701</Words>
  <Application>Microsoft Office PowerPoint</Application>
  <PresentationFormat>Широкоэкранный</PresentationFormat>
  <Paragraphs>86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Цель</vt:lpstr>
      <vt:lpstr>Задачи</vt:lpstr>
      <vt:lpstr>Назначение</vt:lpstr>
      <vt:lpstr>Обзор аналогов </vt:lpstr>
      <vt:lpstr>Диаграмма вариантов использования</vt:lpstr>
      <vt:lpstr>Форматы данных</vt:lpstr>
      <vt:lpstr>Заключение</vt:lpstr>
      <vt:lpstr>Список использованной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21</cp:revision>
  <dcterms:created xsi:type="dcterms:W3CDTF">2024-12-19T16:39:57Z</dcterms:created>
  <dcterms:modified xsi:type="dcterms:W3CDTF">2025-02-01T20:52:03Z</dcterms:modified>
</cp:coreProperties>
</file>