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генерация номера, ручной подбор номера документа.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«Шаблон документа» и данные для его заполнения, а в результате выдавала бы готовый документ.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" y="1998767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6" y="5408143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022704" y="595249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52622" y="2455223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3" y="5937722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022704" y="51053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6606209" y="5470703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022704" y="98642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022704" y="397028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8900241" y="145750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022704" y="24086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022704" y="317890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5961472" y="310110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5961472" y="405205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787195" y="343755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8900241" y="68607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797159" y="2322037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stCxn id="7" idx="3"/>
            <a:endCxn id="11" idx="2"/>
          </p:cNvCxnSpPr>
          <p:nvPr/>
        </p:nvCxnSpPr>
        <p:spPr>
          <a:xfrm flipV="1">
            <a:off x="1282838" y="5408144"/>
            <a:ext cx="1739866" cy="317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282838" y="5725678"/>
            <a:ext cx="1739866" cy="529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225257" y="2316302"/>
            <a:ext cx="1797447" cy="1165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225257" y="2316302"/>
            <a:ext cx="1797447" cy="1956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225257" y="1289181"/>
            <a:ext cx="1797447" cy="1027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4843306" y="5773463"/>
            <a:ext cx="1762903" cy="481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782074" y="3403869"/>
            <a:ext cx="1005121" cy="33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4843306" y="1289181"/>
            <a:ext cx="4056935" cy="471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843306" y="988837"/>
            <a:ext cx="4056935" cy="30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576685" y="1503264"/>
            <a:ext cx="1014518" cy="825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4843306" y="3481668"/>
            <a:ext cx="1118166" cy="873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782074" y="3740318"/>
            <a:ext cx="1005121" cy="6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3933005" y="1591940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4843306" y="3403869"/>
            <a:ext cx="1118166" cy="77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576685" y="1503264"/>
            <a:ext cx="4478658" cy="90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316329" y="2240406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7D5E5E6B-9E51-D862-DCFE-A353C19BCC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15812" y="2732222"/>
            <a:ext cx="1" cy="2675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643528" y="201369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016785" y="851704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266899" y="13356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7986219" y="324986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134992" y="408626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060170" y="313576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366405" y="190560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5585792" y="60210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661105" y="1708626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470782" y="377974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классов (около 60 основных и более 250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52" y="502670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473653" y="188535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01659" cy="137635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4059011" y="539720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071994" y="374113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0E88A696-A7B8-FDEF-BBA0-B1B9F6AA00DF}"/>
              </a:ext>
            </a:extLst>
          </p:cNvPr>
          <p:cNvCxnSpPr>
            <a:stCxn id="111" idx="6"/>
            <a:endCxn id="36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377400" y="1123748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175774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590924" y="5954719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88" y="2146222"/>
            <a:ext cx="819388" cy="55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20820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01F9D45-4107-7CC1-F219-86F85A356784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8BE4300-3ED0-6CB6-4469-BCB07F9B9D7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подписи к директора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1271BE-0B05-72DB-EE6C-5ED7DC37D6DC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B4AD970-6C76-65E9-8046-C74AC265A4D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E4D97D6D-C541-CA8D-8B71-191BCBDF23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2E6B200-BFA3-8290-CFFF-625BEBDC2BF4}"/>
              </a:ext>
            </a:extLst>
          </p:cNvPr>
          <p:cNvSpPr/>
          <p:nvPr/>
        </p:nvSpPr>
        <p:spPr>
          <a:xfrm>
            <a:off x="6456268" y="3323091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D227B94-94FD-7215-E29E-5F4C15CBCA96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E6516B0-5A11-20EF-5752-F345E21BDDB2}"/>
              </a:ext>
            </a:extLst>
          </p:cNvPr>
          <p:cNvSpPr/>
          <p:nvPr/>
        </p:nvSpPr>
        <p:spPr>
          <a:xfrm>
            <a:off x="8330089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51F632C-829A-F6A3-0775-CB8B9F2DCC7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627484" y="5043856"/>
            <a:ext cx="70260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077F4D-1D23-C720-E6DC-925CD0F00C38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7861480" y="3634954"/>
            <a:ext cx="3585501" cy="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612F9E0D-78E2-8F77-6E3D-88B33D1A014E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59104D8B-EC0A-C2F2-6DF7-0AEB1AC9D621}"/>
              </a:ext>
            </a:extLst>
          </p:cNvPr>
          <p:cNvCxnSpPr>
            <a:cxnSpLocks/>
            <a:stCxn id="19" idx="3"/>
            <a:endCxn id="3" idx="2"/>
          </p:cNvCxnSpPr>
          <p:nvPr/>
        </p:nvCxnSpPr>
        <p:spPr>
          <a:xfrm flipV="1">
            <a:off x="9735301" y="3645023"/>
            <a:ext cx="1711680" cy="1398833"/>
          </a:xfrm>
          <a:prstGeom prst="bentConnector3">
            <a:avLst>
              <a:gd name="adj1" fmla="val 734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48728" y="3438426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11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stCxn id="28" idx="6"/>
            <a:endCxn id="17" idx="1"/>
          </p:cNvCxnSpPr>
          <p:nvPr/>
        </p:nvCxnSpPr>
        <p:spPr>
          <a:xfrm flipV="1">
            <a:off x="5693549" y="3634954"/>
            <a:ext cx="762719" cy="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endCxn id="18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endCxn id="30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endCxn id="27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C6F4AE7F-4DC5-2791-9B87-688A448944F8}"/>
              </a:ext>
            </a:extLst>
          </p:cNvPr>
          <p:cNvSpPr/>
          <p:nvPr/>
        </p:nvSpPr>
        <p:spPr>
          <a:xfrm>
            <a:off x="7348764" y="3310282"/>
            <a:ext cx="1405212" cy="652856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46" y="1165385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7273271" y="884699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DA3B86A-48B0-4848-731D-10EDA80E3761}"/>
              </a:ext>
            </a:extLst>
          </p:cNvPr>
          <p:cNvCxnSpPr>
            <a:stCxn id="2050" idx="2"/>
            <a:endCxn id="38" idx="0"/>
          </p:cNvCxnSpPr>
          <p:nvPr/>
        </p:nvCxnSpPr>
        <p:spPr>
          <a:xfrm>
            <a:off x="8051370" y="1993033"/>
            <a:ext cx="0" cy="13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B503D11-8E1A-9DDB-3470-0353F51CCFB4}"/>
              </a:ext>
            </a:extLst>
          </p:cNvPr>
          <p:cNvCxnSpPr>
            <a:stCxn id="4" idx="3"/>
            <a:endCxn id="38" idx="1"/>
          </p:cNvCxnSpPr>
          <p:nvPr/>
        </p:nvCxnSpPr>
        <p:spPr>
          <a:xfrm>
            <a:off x="3166495" y="3625849"/>
            <a:ext cx="4182269" cy="1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80FFD85-4CF2-4C15-A793-FAB7540A9242}"/>
              </a:ext>
            </a:extLst>
          </p:cNvPr>
          <p:cNvCxnSpPr>
            <a:stCxn id="38" idx="3"/>
            <a:endCxn id="3" idx="2"/>
          </p:cNvCxnSpPr>
          <p:nvPr/>
        </p:nvCxnSpPr>
        <p:spPr>
          <a:xfrm>
            <a:off x="8753976" y="3636710"/>
            <a:ext cx="2693005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FCC2CF-6EC3-FE76-8A8F-B51B9564CEBD}"/>
              </a:ext>
            </a:extLst>
          </p:cNvPr>
          <p:cNvSpPr txBox="1"/>
          <p:nvPr/>
        </p:nvSpPr>
        <p:spPr>
          <a:xfrm rot="16200000">
            <a:off x="7120156" y="2510520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10759</TotalTime>
  <Words>1415</Words>
  <Application>Microsoft Office PowerPoint</Application>
  <PresentationFormat>Широкоэкранный</PresentationFormat>
  <Paragraphs>266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ПРОЦЕСС «КАК есть»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167</cp:revision>
  <dcterms:created xsi:type="dcterms:W3CDTF">2024-12-19T16:39:57Z</dcterms:created>
  <dcterms:modified xsi:type="dcterms:W3CDTF">2025-05-17T17:13:19Z</dcterms:modified>
</cp:coreProperties>
</file>