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271" r:id="rId11"/>
    <p:sldId id="285" r:id="rId12"/>
    <p:sldId id="302" r:id="rId13"/>
    <p:sldId id="311" r:id="rId14"/>
    <p:sldId id="309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6480" autoAdjust="0"/>
  </p:normalViewPr>
  <p:slideViewPr>
    <p:cSldViewPr snapToGrid="0">
      <p:cViewPr varScale="1">
        <p:scale>
          <a:sx n="95" d="100"/>
          <a:sy n="9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роли пользователей в системе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Педагог и администратор: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Педагог: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приказов об обр. деятельности.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Редактирование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учебных планов, загрузка КУГ и журналов.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уведомлений об ошибках в своих группах.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5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Администратор: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приказов.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документации.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групп, участников, явок.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пользователей и их прав.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планов.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мероприятий и актов участия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55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генерация номера, ручной подбор номера документа.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«Шаблон документа» и данные для его заполнения, а в результате выдавала бы готовый документ.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368"/>
            <a:ext cx="12191998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363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52" y="50267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473653" y="188535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01659" cy="137635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4059011" y="539720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76201" y="748095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98139" y="1007929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175774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590924" y="5954719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8" y="2146222"/>
            <a:ext cx="819388" cy="5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1F9D45-4107-7CC1-F219-86F85A356784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BE4300-3ED0-6CB6-4469-BCB07F9B9D7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21271BE-0B05-72DB-EE6C-5ED7DC37D6DC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B4AD970-6C76-65E9-8046-C74AC265A4D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4D97D6D-C541-CA8D-8B71-191BCBDF235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2E6B200-BFA3-8290-CFFF-625BEBDC2BF4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D227B94-94FD-7215-E29E-5F4C15CBCA96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E6516B0-5A11-20EF-5752-F345E21BDDB2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51F632C-829A-F6A3-0775-CB8B9F2DCC7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077F4D-1D23-C720-E6DC-925CD0F00C38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612F9E0D-78E2-8F77-6E3D-88B33D1A014E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59104D8B-EC0A-C2F2-6DF7-0AEB1AC9D62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48728" y="3438426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11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stCxn id="28" idx="6"/>
            <a:endCxn id="17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endCxn id="18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endCxn id="30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endCxn id="27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6F4AE7F-4DC5-2791-9B87-688A448944F8}"/>
              </a:ext>
            </a:extLst>
          </p:cNvPr>
          <p:cNvSpPr/>
          <p:nvPr/>
        </p:nvSpPr>
        <p:spPr>
          <a:xfrm>
            <a:off x="7348764" y="3310282"/>
            <a:ext cx="1405212" cy="6528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46" y="1165385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7273271" y="884699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DA3B86A-48B0-4848-731D-10EDA80E3761}"/>
              </a:ext>
            </a:extLst>
          </p:cNvPr>
          <p:cNvCxnSpPr>
            <a:stCxn id="2050" idx="2"/>
            <a:endCxn id="38" idx="0"/>
          </p:cNvCxnSpPr>
          <p:nvPr/>
        </p:nvCxnSpPr>
        <p:spPr>
          <a:xfrm>
            <a:off x="8051370" y="1993033"/>
            <a:ext cx="0" cy="13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B503D11-8E1A-9DDB-3470-0353F51CCFB4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166495" y="3625849"/>
            <a:ext cx="4182269" cy="1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80FFD85-4CF2-4C15-A793-FAB7540A9242}"/>
              </a:ext>
            </a:extLst>
          </p:cNvPr>
          <p:cNvCxnSpPr>
            <a:stCxn id="38" idx="3"/>
            <a:endCxn id="3" idx="2"/>
          </p:cNvCxnSpPr>
          <p:nvPr/>
        </p:nvCxnSpPr>
        <p:spPr>
          <a:xfrm>
            <a:off x="8753976" y="3636710"/>
            <a:ext cx="269300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CC2CF-6EC3-FE76-8A8F-B51B9564CEBD}"/>
              </a:ext>
            </a:extLst>
          </p:cNvPr>
          <p:cNvSpPr txBox="1"/>
          <p:nvPr/>
        </p:nvSpPr>
        <p:spPr>
          <a:xfrm rot="16200000">
            <a:off x="7120156" y="2510520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10537</TotalTime>
  <Words>1580</Words>
  <Application>Microsoft Office PowerPoint</Application>
  <PresentationFormat>Широкоэкранный</PresentationFormat>
  <Paragraphs>272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158</cp:revision>
  <dcterms:created xsi:type="dcterms:W3CDTF">2024-12-19T16:39:57Z</dcterms:created>
  <dcterms:modified xsi:type="dcterms:W3CDTF">2025-05-14T18:00:42Z</dcterms:modified>
</cp:coreProperties>
</file>