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0"/>
  </p:notesMasterIdLst>
  <p:sldIdLst>
    <p:sldId id="256" r:id="rId2"/>
    <p:sldId id="266" r:id="rId3"/>
    <p:sldId id="297" r:id="rId4"/>
    <p:sldId id="298" r:id="rId5"/>
    <p:sldId id="299" r:id="rId6"/>
    <p:sldId id="264" r:id="rId7"/>
    <p:sldId id="300" r:id="rId8"/>
    <p:sldId id="296" r:id="rId9"/>
    <p:sldId id="271" r:id="rId10"/>
    <p:sldId id="285" r:id="rId11"/>
    <p:sldId id="294" r:id="rId12"/>
    <p:sldId id="295" r:id="rId13"/>
    <p:sldId id="291" r:id="rId14"/>
    <p:sldId id="286" r:id="rId15"/>
    <p:sldId id="289" r:id="rId16"/>
    <p:sldId id="274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12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11.05.2025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665606-7F87-27A8-E120-39093EC6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12192000" cy="6019800"/>
          </a:xfrm>
          <a:prstGeom prst="rect">
            <a:avLst/>
          </a:prstGeom>
        </p:spPr>
      </p:pic>
      <p:pic>
        <p:nvPicPr>
          <p:cNvPr id="205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8D33BBD-6950-F2BB-68CA-598486BE6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84" y="10267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C30C3F83-292F-F800-2595-BE308C77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4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0AAAAED7-9245-D642-06FC-6FA38080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90" y="2330292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1938183-04E2-A175-9132-2009C093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40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9CBCDC-AF85-94BE-E6FF-36723955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5" y="53701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CAC95602-23C4-FA85-1D21-39C156A407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FFD45-554B-37D1-877A-6327315F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350"/>
            <a:ext cx="12191999" cy="5992173"/>
          </a:xfrm>
          <a:prstGeom prst="rect">
            <a:avLst/>
          </a:prstGeom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A33B501A-5DDB-092C-C6A0-220837D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5" y="564753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3FB1AC5D-F21C-264E-A745-40F3516A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54094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F92194B9-8D12-0E7B-F29C-EE38ECE6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53078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3EF693B-FD30-0FAC-EAC2-C2EC7585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4183359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5E2A3ECE-B136-FCAB-D0B2-F76C0938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91" y="266811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DE82EB-89C3-019F-C673-E73E2FC7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79" y="3381376"/>
            <a:ext cx="140490" cy="1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AAD8075-3E3C-9D9F-038B-1644B94E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101076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CA7167E-C9DF-7886-2CDA-2A470FD9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28" y="1115537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AF98995-1F31-3A0B-4AA6-281126EA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4" y="1231025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Номер слайда 4">
            <a:extLst>
              <a:ext uri="{FF2B5EF4-FFF2-40B4-BE49-F238E27FC236}">
                <a16:creationId xmlns:a16="http://schemas.microsoft.com/office/drawing/2014/main" id="{917C6D42-AB7D-2DDE-9178-9D9AC0FF8B3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FDB424-B845-33EB-BEBC-73D320B0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626"/>
            <a:ext cx="12191998" cy="604837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1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24E0AD5-062A-9A15-0098-2CF964CA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6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0E1C40-68C4-F6D3-F905-178E2A70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B72D81-0648-38D9-76D6-385D2BE5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552211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6100C58B-695B-E11B-A6C2-8ECBFAA9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3762215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847B8106-77AA-5F0C-8366-399A49F1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24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835A113-785A-B04F-8D96-43407A68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348803" y="658368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331311" y="649224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0" y="1082770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365" y="5095485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7497565" y="5095485"/>
            <a:ext cx="1781175" cy="115771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482196" y="2799914"/>
            <a:ext cx="203972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6236" y="5477990"/>
            <a:ext cx="1186208" cy="452978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726236" y="5577555"/>
            <a:ext cx="114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461699" y="2658666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>
            <a:off x="9278740" y="5539711"/>
            <a:ext cx="1259349" cy="19891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738662" y="5754001"/>
            <a:ext cx="987574" cy="1808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6916720" y="5605559"/>
            <a:ext cx="576569" cy="15817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9862542" y="6115633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таблицы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100 классов (около 60 основных и 40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ДЕЯТЕЛЬНОСТЬ ОРГАНИЗАЦИИ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25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E76BDF38-A626-4DFE-FB30-1949148A94A2}"/>
              </a:ext>
            </a:extLst>
          </p:cNvPr>
          <p:cNvSpPr/>
          <p:nvPr/>
        </p:nvSpPr>
        <p:spPr>
          <a:xfrm>
            <a:off x="782935" y="770639"/>
            <a:ext cx="10768073" cy="58897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EFB0D6-C098-935C-5CA0-6525EBB36D94}"/>
              </a:ext>
            </a:extLst>
          </p:cNvPr>
          <p:cNvSpPr/>
          <p:nvPr/>
        </p:nvSpPr>
        <p:spPr>
          <a:xfrm>
            <a:off x="432318" y="752193"/>
            <a:ext cx="11327363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FF783-EEB4-FEC8-AF98-979B76E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ПО МЕРОПРИЯТИЯМ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4ABC288-058B-C78F-CF45-18FA5FFE3984}"/>
              </a:ext>
            </a:extLst>
          </p:cNvPr>
          <p:cNvSpPr/>
          <p:nvPr/>
        </p:nvSpPr>
        <p:spPr>
          <a:xfrm>
            <a:off x="1698171" y="887471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185374A-AD3B-9846-40AC-CB72C1C4164A}"/>
              </a:ext>
            </a:extLst>
          </p:cNvPr>
          <p:cNvSpPr/>
          <p:nvPr/>
        </p:nvSpPr>
        <p:spPr>
          <a:xfrm>
            <a:off x="1698171" y="1897079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4A8F155-5CB9-7F44-4310-AE7BF2CDE4A4}"/>
              </a:ext>
            </a:extLst>
          </p:cNvPr>
          <p:cNvSpPr/>
          <p:nvPr/>
        </p:nvSpPr>
        <p:spPr>
          <a:xfrm>
            <a:off x="3395792" y="4836061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участников и команд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55CEC0B-5956-51AC-5089-3F86547964A8}"/>
              </a:ext>
            </a:extLst>
          </p:cNvPr>
          <p:cNvSpPr/>
          <p:nvPr/>
        </p:nvSpPr>
        <p:spPr>
          <a:xfrm>
            <a:off x="3240573" y="290967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мероприятии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D3017A3-E8CB-BE2A-909F-6052F31FE0BB}"/>
              </a:ext>
            </a:extLst>
          </p:cNvPr>
          <p:cNvSpPr/>
          <p:nvPr/>
        </p:nvSpPr>
        <p:spPr>
          <a:xfrm>
            <a:off x="9577545" y="4739359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978FF55-2F31-F5C2-7834-4D5687DF91CA}"/>
              </a:ext>
            </a:extLst>
          </p:cNvPr>
          <p:cNvSpPr/>
          <p:nvPr/>
        </p:nvSpPr>
        <p:spPr>
          <a:xfrm>
            <a:off x="7200667" y="4875432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2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C2186CF7-8B69-6CF8-E7A9-B41BE2AB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61" y="3955518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F0D478-84B7-B38B-97C2-75A5A5690B93}"/>
              </a:ext>
            </a:extLst>
          </p:cNvPr>
          <p:cNvSpPr txBox="1"/>
          <p:nvPr/>
        </p:nvSpPr>
        <p:spPr>
          <a:xfrm>
            <a:off x="7522995" y="3589904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F95CE54-A69E-C2D3-438E-E15647C4D0E2}"/>
              </a:ext>
            </a:extLst>
          </p:cNvPr>
          <p:cNvCxnSpPr>
            <a:endCxn id="8" idx="1"/>
          </p:cNvCxnSpPr>
          <p:nvPr/>
        </p:nvCxnSpPr>
        <p:spPr>
          <a:xfrm>
            <a:off x="432318" y="1177580"/>
            <a:ext cx="124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E0A9BF4-82EB-6E1C-6497-1C335E5206A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2318" y="5149802"/>
            <a:ext cx="2963474" cy="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7324223-A844-524D-33AB-4DB143061600}"/>
              </a:ext>
            </a:extLst>
          </p:cNvPr>
          <p:cNvCxnSpPr>
            <a:stCxn id="8" idx="2"/>
          </p:cNvCxnSpPr>
          <p:nvPr/>
        </p:nvCxnSpPr>
        <p:spPr>
          <a:xfrm>
            <a:off x="2883159" y="1514953"/>
            <a:ext cx="0" cy="38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052D67-6053-94FB-D658-0BB017C812E0}"/>
              </a:ext>
            </a:extLst>
          </p:cNvPr>
          <p:cNvSpPr txBox="1"/>
          <p:nvPr/>
        </p:nvSpPr>
        <p:spPr>
          <a:xfrm>
            <a:off x="432318" y="835914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B74C2-3D79-BFE7-22B8-4B2C6684F3E9}"/>
              </a:ext>
            </a:extLst>
          </p:cNvPr>
          <p:cNvSpPr txBox="1"/>
          <p:nvPr/>
        </p:nvSpPr>
        <p:spPr>
          <a:xfrm>
            <a:off x="545457" y="4832837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5CF124E6-789B-7848-D300-FB44C0A31DC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3484610" y="1968720"/>
            <a:ext cx="339501" cy="1542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03BFE3C6-3EE5-118F-63C5-424B60AA4EFF}"/>
              </a:ext>
            </a:extLst>
          </p:cNvPr>
          <p:cNvSpPr/>
          <p:nvPr/>
        </p:nvSpPr>
        <p:spPr>
          <a:xfrm>
            <a:off x="3240573" y="3827744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 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E474071-3057-90E4-8141-A2B293FDC9B9}"/>
              </a:ext>
            </a:extLst>
          </p:cNvPr>
          <p:cNvCxnSpPr>
            <a:stCxn id="15" idx="2"/>
            <a:endCxn id="41" idx="0"/>
          </p:cNvCxnSpPr>
          <p:nvPr/>
        </p:nvCxnSpPr>
        <p:spPr>
          <a:xfrm>
            <a:off x="4425561" y="3537154"/>
            <a:ext cx="0" cy="29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AABA7DB6-C6D4-A226-2D34-137253CABC72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rot="5400000">
            <a:off x="4235144" y="4645643"/>
            <a:ext cx="380835" cy="12700"/>
          </a:xfrm>
          <a:prstGeom prst="bentConnector3">
            <a:avLst>
              <a:gd name="adj1" fmla="val -85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D8B3A0-7855-5496-C12C-35E074DC6BB4}"/>
              </a:ext>
            </a:extLst>
          </p:cNvPr>
          <p:cNvCxnSpPr>
            <a:endCxn id="41" idx="1"/>
          </p:cNvCxnSpPr>
          <p:nvPr/>
        </p:nvCxnSpPr>
        <p:spPr>
          <a:xfrm>
            <a:off x="432318" y="4141485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0A7B994F-B8FC-AE9D-0639-FB13C60B26CC}"/>
              </a:ext>
            </a:extLst>
          </p:cNvPr>
          <p:cNvCxnSpPr/>
          <p:nvPr/>
        </p:nvCxnSpPr>
        <p:spPr>
          <a:xfrm>
            <a:off x="432318" y="3225216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C52DFAF-12B4-0921-5881-E20E72DD9EDE}"/>
              </a:ext>
            </a:extLst>
          </p:cNvPr>
          <p:cNvSpPr txBox="1"/>
          <p:nvPr/>
        </p:nvSpPr>
        <p:spPr>
          <a:xfrm>
            <a:off x="484932" y="3798571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сотрудниках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B2B62D-48CF-698C-B634-95AD178D191A}"/>
              </a:ext>
            </a:extLst>
          </p:cNvPr>
          <p:cNvSpPr txBox="1"/>
          <p:nvPr/>
        </p:nvSpPr>
        <p:spPr>
          <a:xfrm>
            <a:off x="484932" y="2914824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мероприятии</a:t>
            </a:r>
          </a:p>
        </p:txBody>
      </p: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23B224A9-7AC8-69A5-1987-0A176F305E5B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9260205" y="5189173"/>
            <a:ext cx="317340" cy="264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86052F3D-B46B-0A07-BDCD-1173605EBBAC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rot="5400000" flipH="1" flipV="1">
            <a:off x="8027654" y="4672650"/>
            <a:ext cx="405564" cy="12700"/>
          </a:xfrm>
          <a:prstGeom prst="bentConnector3">
            <a:avLst>
              <a:gd name="adj1" fmla="val 3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80C42CEF-FE98-17E7-3AD4-010DA262D3C0}"/>
              </a:ext>
            </a:extLst>
          </p:cNvPr>
          <p:cNvSpPr/>
          <p:nvPr/>
        </p:nvSpPr>
        <p:spPr>
          <a:xfrm>
            <a:off x="5719057" y="4655710"/>
            <a:ext cx="1304923" cy="988183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актов участия</a:t>
            </a:r>
          </a:p>
        </p:txBody>
      </p: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D8BFDB2E-654E-EBCC-B4CA-0B51B205FE3D}"/>
              </a:ext>
            </a:extLst>
          </p:cNvPr>
          <p:cNvCxnSpPr>
            <a:stCxn id="14" idx="3"/>
            <a:endCxn id="92" idx="1"/>
          </p:cNvCxnSpPr>
          <p:nvPr/>
        </p:nvCxnSpPr>
        <p:spPr>
          <a:xfrm>
            <a:off x="5455330" y="5149802"/>
            <a:ext cx="263727" cy="12700"/>
          </a:xfrm>
          <a:prstGeom prst="bentConnector3">
            <a:avLst>
              <a:gd name="adj1" fmla="val -5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1D7C05A6-E96B-8494-691B-2E22569E18A1}"/>
              </a:ext>
            </a:extLst>
          </p:cNvPr>
          <p:cNvCxnSpPr>
            <a:stCxn id="92" idx="3"/>
            <a:endCxn id="19" idx="1"/>
          </p:cNvCxnSpPr>
          <p:nvPr/>
        </p:nvCxnSpPr>
        <p:spPr>
          <a:xfrm flipV="1">
            <a:off x="7023980" y="5149801"/>
            <a:ext cx="17668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D52893D-6F2B-5949-DFEE-73686D1D5F04}"/>
              </a:ext>
            </a:extLst>
          </p:cNvPr>
          <p:cNvSpPr txBox="1"/>
          <p:nvPr/>
        </p:nvSpPr>
        <p:spPr>
          <a:xfrm>
            <a:off x="8123855" y="736537"/>
            <a:ext cx="436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Мероприятия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706115-AD5A-20E8-C465-BB7FBD5422E9}"/>
              </a:ext>
            </a:extLst>
          </p:cNvPr>
          <p:cNvSpPr txBox="1"/>
          <p:nvPr/>
        </p:nvSpPr>
        <p:spPr>
          <a:xfrm>
            <a:off x="8123855" y="1019668"/>
            <a:ext cx="4692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</p:txBody>
      </p:sp>
    </p:spTree>
    <p:extLst>
      <p:ext uri="{BB962C8B-B14F-4D97-AF65-F5344CB8AC3E}">
        <p14:creationId xmlns:p14="http://schemas.microsoft.com/office/powerpoint/2010/main" val="39516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C6D027-917A-FF33-E7CB-0898A2E7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338580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C230AE-C683-0F6B-265A-1B69B6C3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ОБ ОБРАЗОВАТЕЛЬНОЙ ДЕЯТЕЛЬНОСТИ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0479B46E-CF60-11B2-06AB-EB0ACC6D35DD}"/>
              </a:ext>
            </a:extLst>
          </p:cNvPr>
          <p:cNvSpPr/>
          <p:nvPr/>
        </p:nvSpPr>
        <p:spPr>
          <a:xfrm>
            <a:off x="403743" y="839977"/>
            <a:ext cx="11521557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Номер слайда 3">
            <a:extLst>
              <a:ext uri="{FF2B5EF4-FFF2-40B4-BE49-F238E27FC236}">
                <a16:creationId xmlns:a16="http://schemas.microsoft.com/office/drawing/2014/main" id="{0081DEE7-E5E0-D115-E541-A6FB630BF4B8}"/>
              </a:ext>
            </a:extLst>
          </p:cNvPr>
          <p:cNvSpPr txBox="1">
            <a:spLocks/>
          </p:cNvSpPr>
          <p:nvPr/>
        </p:nvSpPr>
        <p:spPr>
          <a:xfrm>
            <a:off x="10266060" y="591708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74C0A0-8DE9-4942-9F1B-2332F349D00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4126EBFD-8212-140D-5E8A-C03BA8F5F5D6}"/>
              </a:ext>
            </a:extLst>
          </p:cNvPr>
          <p:cNvSpPr/>
          <p:nvPr/>
        </p:nvSpPr>
        <p:spPr>
          <a:xfrm>
            <a:off x="2392973" y="93679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C1687813-816B-C39C-0BE1-E66EC9F9A7E7}"/>
              </a:ext>
            </a:extLst>
          </p:cNvPr>
          <p:cNvSpPr/>
          <p:nvPr/>
        </p:nvSpPr>
        <p:spPr>
          <a:xfrm>
            <a:off x="2392971" y="1676507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4B58ABC-7619-3CCE-9E6D-C6A5267D54CD}"/>
              </a:ext>
            </a:extLst>
          </p:cNvPr>
          <p:cNvSpPr/>
          <p:nvPr/>
        </p:nvSpPr>
        <p:spPr>
          <a:xfrm>
            <a:off x="9655662" y="5833616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B3D26402-7E97-28AD-FF91-B88BAFB91F9C}"/>
              </a:ext>
            </a:extLst>
          </p:cNvPr>
          <p:cNvSpPr/>
          <p:nvPr/>
        </p:nvSpPr>
        <p:spPr>
          <a:xfrm>
            <a:off x="9655662" y="2545590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66BB5440-C92D-5CA5-3882-0EC23397110D}"/>
              </a:ext>
            </a:extLst>
          </p:cNvPr>
          <p:cNvSpPr/>
          <p:nvPr/>
        </p:nvSpPr>
        <p:spPr>
          <a:xfrm>
            <a:off x="6177248" y="5257543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48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7FE7EF5D-1358-4964-BBAF-D9509B05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42" y="4205896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17FD0CE-6A05-D5AA-3220-E327E114EA48}"/>
              </a:ext>
            </a:extLst>
          </p:cNvPr>
          <p:cNvSpPr txBox="1"/>
          <p:nvPr/>
        </p:nvSpPr>
        <p:spPr>
          <a:xfrm>
            <a:off x="6624490" y="3831325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1DC55AA-2076-EB3D-C24B-49FE8D3D833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32318" y="1250533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2B73832-C93C-58FF-33CD-0A7C4E9DAD09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3577959" y="1564274"/>
            <a:ext cx="2" cy="1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BB56D5-A2B9-B489-3BEA-0EA09FC40EB2}"/>
              </a:ext>
            </a:extLst>
          </p:cNvPr>
          <p:cNvSpPr txBox="1"/>
          <p:nvPr/>
        </p:nvSpPr>
        <p:spPr>
          <a:xfrm>
            <a:off x="432318" y="950981"/>
            <a:ext cx="202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59CD0050-AF14-9A49-A0A8-A8CBD992E657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8236786" y="2998046"/>
            <a:ext cx="1418876" cy="2573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34B4689-A21D-7B0D-9E4D-29FC9CF2B595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8236786" y="5571284"/>
            <a:ext cx="1418876" cy="576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720130AE-6D05-1B15-AE85-7A45C4E48A2C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rot="5400000" flipH="1" flipV="1">
            <a:off x="6938369" y="4988895"/>
            <a:ext cx="537297" cy="12700"/>
          </a:xfrm>
          <a:prstGeom prst="bentConnector3">
            <a:avLst>
              <a:gd name="adj1" fmla="val 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EDE274B1-2983-5E42-D8D7-EEF2825EDDD6}"/>
              </a:ext>
            </a:extLst>
          </p:cNvPr>
          <p:cNvCxnSpPr>
            <a:cxnSpLocks/>
            <a:stCxn id="83" idx="3"/>
            <a:endCxn id="47" idx="1"/>
          </p:cNvCxnSpPr>
          <p:nvPr/>
        </p:nvCxnSpPr>
        <p:spPr>
          <a:xfrm>
            <a:off x="4769299" y="5561860"/>
            <a:ext cx="1407949" cy="9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BB17D2-0605-62DC-6BD3-C7314935D1CB}"/>
              </a:ext>
            </a:extLst>
          </p:cNvPr>
          <p:cNvSpPr txBox="1"/>
          <p:nvPr/>
        </p:nvSpPr>
        <p:spPr>
          <a:xfrm>
            <a:off x="7719000" y="818546"/>
            <a:ext cx="469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Образовательная деятельность</a:t>
            </a: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D2B703B7-5B3D-502A-0B8B-301820883785}"/>
              </a:ext>
            </a:extLst>
          </p:cNvPr>
          <p:cNvSpPr/>
          <p:nvPr/>
        </p:nvSpPr>
        <p:spPr>
          <a:xfrm>
            <a:off x="9651087" y="3559021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электронного журнала</a:t>
            </a: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DCCA696D-D069-F575-A149-CE10B8CBF335}"/>
              </a:ext>
            </a:extLst>
          </p:cNvPr>
          <p:cNvSpPr/>
          <p:nvPr/>
        </p:nvSpPr>
        <p:spPr>
          <a:xfrm>
            <a:off x="9651087" y="4581171"/>
            <a:ext cx="1928196" cy="115346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календарно-учебного графика</a:t>
            </a:r>
          </a:p>
        </p:txBody>
      </p: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19CACA85-CE9C-DC74-CF0B-47079E621470}"/>
              </a:ext>
            </a:extLst>
          </p:cNvPr>
          <p:cNvCxnSpPr>
            <a:stCxn id="47" idx="3"/>
            <a:endCxn id="74" idx="1"/>
          </p:cNvCxnSpPr>
          <p:nvPr/>
        </p:nvCxnSpPr>
        <p:spPr>
          <a:xfrm flipV="1">
            <a:off x="8236786" y="5157902"/>
            <a:ext cx="1414301" cy="413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8A8EE4F2-72A1-AB93-E2FC-FC4217A1CA08}"/>
              </a:ext>
            </a:extLst>
          </p:cNvPr>
          <p:cNvCxnSpPr>
            <a:stCxn id="47" idx="3"/>
            <a:endCxn id="73" idx="1"/>
          </p:cNvCxnSpPr>
          <p:nvPr/>
        </p:nvCxnSpPr>
        <p:spPr>
          <a:xfrm flipV="1">
            <a:off x="8236786" y="4011477"/>
            <a:ext cx="1414301" cy="1559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46EA1027-68DF-D288-53D9-2A14AB207451}"/>
              </a:ext>
            </a:extLst>
          </p:cNvPr>
          <p:cNvSpPr/>
          <p:nvPr/>
        </p:nvSpPr>
        <p:spPr>
          <a:xfrm>
            <a:off x="2404670" y="4219911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образовательной программы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08E254BE-2627-247A-EFC5-58500AD602E9}"/>
              </a:ext>
            </a:extLst>
          </p:cNvPr>
          <p:cNvSpPr/>
          <p:nvPr/>
        </p:nvSpPr>
        <p:spPr>
          <a:xfrm>
            <a:off x="2399323" y="5238694"/>
            <a:ext cx="2369976" cy="64633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педагога и обучающихся</a:t>
            </a: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190AB46E-1690-65E7-A7E0-4E755E9F3019}"/>
              </a:ext>
            </a:extLst>
          </p:cNvPr>
          <p:cNvSpPr/>
          <p:nvPr/>
        </p:nvSpPr>
        <p:spPr>
          <a:xfrm>
            <a:off x="2399323" y="3221825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учебной группы и генерация номера</a:t>
            </a:r>
          </a:p>
        </p:txBody>
      </p:sp>
      <p:cxnSp>
        <p:nvCxnSpPr>
          <p:cNvPr id="100" name="Соединитель: уступ 99">
            <a:extLst>
              <a:ext uri="{FF2B5EF4-FFF2-40B4-BE49-F238E27FC236}">
                <a16:creationId xmlns:a16="http://schemas.microsoft.com/office/drawing/2014/main" id="{9DB9F4FE-E4EB-351F-6B92-18939A028A96}"/>
              </a:ext>
            </a:extLst>
          </p:cNvPr>
          <p:cNvCxnSpPr>
            <a:stCxn id="84" idx="2"/>
            <a:endCxn id="82" idx="0"/>
          </p:cNvCxnSpPr>
          <p:nvPr/>
        </p:nvCxnSpPr>
        <p:spPr>
          <a:xfrm rot="16200000" flipH="1">
            <a:off x="3516541" y="4146794"/>
            <a:ext cx="140886" cy="5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Соединитель: уступ 102">
            <a:extLst>
              <a:ext uri="{FF2B5EF4-FFF2-40B4-BE49-F238E27FC236}">
                <a16:creationId xmlns:a16="http://schemas.microsoft.com/office/drawing/2014/main" id="{ABF3A0B2-884D-00FC-77BD-E5CFBC25119D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rot="5400000">
            <a:off x="3506194" y="5155229"/>
            <a:ext cx="161583" cy="5347"/>
          </a:xfrm>
          <a:prstGeom prst="bentConnector3">
            <a:avLst>
              <a:gd name="adj1" fmla="val 2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36837148-8DC0-6018-E5CC-0209267AE6B1}"/>
              </a:ext>
            </a:extLst>
          </p:cNvPr>
          <p:cNvCxnSpPr>
            <a:cxnSpLocks/>
          </p:cNvCxnSpPr>
          <p:nvPr/>
        </p:nvCxnSpPr>
        <p:spPr>
          <a:xfrm>
            <a:off x="432316" y="4378440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2FD27F85-BCA0-B12D-DED3-6F375AAA77DF}"/>
              </a:ext>
            </a:extLst>
          </p:cNvPr>
          <p:cNvCxnSpPr>
            <a:cxnSpLocks/>
          </p:cNvCxnSpPr>
          <p:nvPr/>
        </p:nvCxnSpPr>
        <p:spPr>
          <a:xfrm>
            <a:off x="432316" y="5575697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8503628-0C97-5318-FBF2-6FE569814660}"/>
              </a:ext>
            </a:extLst>
          </p:cNvPr>
          <p:cNvSpPr txBox="1"/>
          <p:nvPr/>
        </p:nvSpPr>
        <p:spPr>
          <a:xfrm>
            <a:off x="432314" y="4051978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Учебная программа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95F9D8-9460-4F27-B609-594126A98024}"/>
              </a:ext>
            </a:extLst>
          </p:cNvPr>
          <p:cNvSpPr txBox="1"/>
          <p:nvPr/>
        </p:nvSpPr>
        <p:spPr>
          <a:xfrm>
            <a:off x="471127" y="5229149"/>
            <a:ext cx="16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09CA6BE9-9500-3C06-A06A-E708A77BBA3C}"/>
              </a:ext>
            </a:extLst>
          </p:cNvPr>
          <p:cNvSpPr/>
          <p:nvPr/>
        </p:nvSpPr>
        <p:spPr>
          <a:xfrm>
            <a:off x="2392971" y="2449166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</a:t>
            </a:r>
          </a:p>
        </p:txBody>
      </p:sp>
      <p:cxnSp>
        <p:nvCxnSpPr>
          <p:cNvPr id="146" name="Прямая со стрелкой 145">
            <a:extLst>
              <a:ext uri="{FF2B5EF4-FFF2-40B4-BE49-F238E27FC236}">
                <a16:creationId xmlns:a16="http://schemas.microsoft.com/office/drawing/2014/main" id="{F384BB9A-CDBA-7D16-0856-928AC0D23C32}"/>
              </a:ext>
            </a:extLst>
          </p:cNvPr>
          <p:cNvCxnSpPr>
            <a:stCxn id="42" idx="2"/>
            <a:endCxn id="143" idx="0"/>
          </p:cNvCxnSpPr>
          <p:nvPr/>
        </p:nvCxnSpPr>
        <p:spPr>
          <a:xfrm>
            <a:off x="3577959" y="2349599"/>
            <a:ext cx="0" cy="9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Соединитель: уступ 147">
            <a:extLst>
              <a:ext uri="{FF2B5EF4-FFF2-40B4-BE49-F238E27FC236}">
                <a16:creationId xmlns:a16="http://schemas.microsoft.com/office/drawing/2014/main" id="{572032F1-9A3D-7C34-3230-4EB2E1B73E82}"/>
              </a:ext>
            </a:extLst>
          </p:cNvPr>
          <p:cNvCxnSpPr>
            <a:stCxn id="143" idx="2"/>
            <a:endCxn id="84" idx="0"/>
          </p:cNvCxnSpPr>
          <p:nvPr/>
        </p:nvCxnSpPr>
        <p:spPr>
          <a:xfrm rot="16200000" flipH="1">
            <a:off x="3531352" y="3168865"/>
            <a:ext cx="99567" cy="6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7024224C-9EB3-C7C5-F906-983A6011AE88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403743" y="2785712"/>
            <a:ext cx="198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E02A4EC-F45E-C8B2-110A-6D353494ADA4}"/>
              </a:ext>
            </a:extLst>
          </p:cNvPr>
          <p:cNvSpPr txBox="1"/>
          <p:nvPr/>
        </p:nvSpPr>
        <p:spPr>
          <a:xfrm>
            <a:off x="402105" y="2466737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сотрудниках</a:t>
            </a:r>
          </a:p>
        </p:txBody>
      </p:sp>
      <p:sp>
        <p:nvSpPr>
          <p:cNvPr id="156" name="Номер слайда 4">
            <a:extLst>
              <a:ext uri="{FF2B5EF4-FFF2-40B4-BE49-F238E27FC236}">
                <a16:creationId xmlns:a16="http://schemas.microsoft.com/office/drawing/2014/main" id="{BB984AE5-BD18-D83A-035A-C1F4A928CB6C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93BEC42-FFB2-5EAF-6A61-78E42AE43215}"/>
              </a:ext>
            </a:extLst>
          </p:cNvPr>
          <p:cNvSpPr txBox="1"/>
          <p:nvPr/>
        </p:nvSpPr>
        <p:spPr>
          <a:xfrm>
            <a:off x="7718997" y="1101976"/>
            <a:ext cx="406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  <a:p>
            <a:r>
              <a:rPr lang="ru-RU" dirty="0">
                <a:solidFill>
                  <a:schemeClr val="bg1"/>
                </a:solidFill>
              </a:rPr>
              <a:t>Отчётные документы: ≈5 минуты</a:t>
            </a:r>
          </a:p>
        </p:txBody>
      </p:sp>
    </p:spTree>
    <p:extLst>
      <p:ext uri="{BB962C8B-B14F-4D97-AF65-F5344CB8AC3E}">
        <p14:creationId xmlns:p14="http://schemas.microsoft.com/office/powerpoint/2010/main" val="30160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446822"/>
              </p:ext>
            </p:extLst>
          </p:nvPr>
        </p:nvGraphicFramePr>
        <p:xfrm>
          <a:off x="0" y="1527048"/>
          <a:ext cx="12191999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94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88967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0809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281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1" y="2311277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25542" y="2806383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50422" y="3301490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60018" y="1124860"/>
            <a:ext cx="17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C8ACC16-79E3-004E-4FD8-987D7F40402D}"/>
              </a:ext>
            </a:extLst>
          </p:cNvPr>
          <p:cNvCxnSpPr>
            <a:cxnSpLocks/>
          </p:cNvCxnSpPr>
          <p:nvPr/>
        </p:nvCxnSpPr>
        <p:spPr>
          <a:xfrm flipV="1">
            <a:off x="4730621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6234873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D7F920-4894-D1ED-0DE2-2E85357FB19D}"/>
              </a:ext>
            </a:extLst>
          </p:cNvPr>
          <p:cNvSpPr txBox="1"/>
          <p:nvPr/>
        </p:nvSpPr>
        <p:spPr>
          <a:xfrm rot="16200000">
            <a:off x="3983864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F7C3C-172F-5E84-F0E3-78824330383F}"/>
              </a:ext>
            </a:extLst>
          </p:cNvPr>
          <p:cNvSpPr txBox="1"/>
          <p:nvPr/>
        </p:nvSpPr>
        <p:spPr>
          <a:xfrm rot="16200000">
            <a:off x="4641285" y="5256322"/>
            <a:ext cx="28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Руководители отделов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9688</TotalTime>
  <Words>801</Words>
  <Application>Microsoft Office PowerPoint</Application>
  <PresentationFormat>Широкоэкранный</PresentationFormat>
  <Paragraphs>204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ДЕЯТЕЛЬНОСТЬ ОРГАНИЗАЦИИ</vt:lpstr>
      <vt:lpstr>ПРИКАЗЫ ПО МЕРОПРИЯТИЯМ</vt:lpstr>
      <vt:lpstr>ПРИКАЗЫ ОБ ОБРАЗОВАТЕЛЬНОЙ ДЕЯТЕЛЬНОСТИ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ИНФОЛОГИЧЕСКАЯ МОДЕЛЬ СИСТЕМЫ</vt:lpstr>
      <vt:lpstr>ИНФОЛОГИЧЕСКАЯ МОДЕЛЬ СИСТЕМЫ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86</cp:revision>
  <dcterms:created xsi:type="dcterms:W3CDTF">2024-12-19T16:39:57Z</dcterms:created>
  <dcterms:modified xsi:type="dcterms:W3CDTF">2025-05-11T17:04:58Z</dcterms:modified>
</cp:coreProperties>
</file>