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301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4338735"/>
            <a:ext cx="5082073" cy="251926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b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ПРАКТИКИ: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ШУРШЕВ В.Ф.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классов (около 60 основных </a:t>
            </a:r>
            <a:r>
              <a:rPr 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и 40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89E528-7C3F-5E7D-A80F-798EEC947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82935" y="770639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831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11728" y="4740482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51523" cy="37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9656</TotalTime>
  <Words>824</Words>
  <Application>Microsoft Office PowerPoint</Application>
  <PresentationFormat>Широкоэкранный</PresentationFormat>
  <Paragraphs>205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ПРЕДДИПЛОМНАЯ ПРАКТИКА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ПРИКАЗЫ ОБ УЧАСТИИ В МЕРОПРИЯТИЯХ</vt:lpstr>
      <vt:lpstr>ПРИКАЗЫ ПО ОБРАЗОВАТЕЛЬНОЙ ДЕЯТЕЛЬНОСТИ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82</cp:revision>
  <dcterms:created xsi:type="dcterms:W3CDTF">2024-12-19T16:39:57Z</dcterms:created>
  <dcterms:modified xsi:type="dcterms:W3CDTF">2025-05-11T17:04:37Z</dcterms:modified>
</cp:coreProperties>
</file>