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256" r:id="rId2"/>
    <p:sldId id="266" r:id="rId3"/>
    <p:sldId id="284" r:id="rId4"/>
    <p:sldId id="258" r:id="rId5"/>
    <p:sldId id="270" r:id="rId6"/>
    <p:sldId id="282" r:id="rId7"/>
    <p:sldId id="265" r:id="rId8"/>
    <p:sldId id="283" r:id="rId9"/>
    <p:sldId id="264" r:id="rId10"/>
    <p:sldId id="259" r:id="rId11"/>
    <p:sldId id="271" r:id="rId12"/>
    <p:sldId id="285" r:id="rId13"/>
    <p:sldId id="294" r:id="rId14"/>
    <p:sldId id="295" r:id="rId15"/>
    <p:sldId id="291" r:id="rId16"/>
    <p:sldId id="286" r:id="rId17"/>
    <p:sldId id="289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3462" autoAdjust="0"/>
  </p:normalViewPr>
  <p:slideViewPr>
    <p:cSldViewPr snapToGrid="0">
      <p:cViewPr varScale="1">
        <p:scale>
          <a:sx n="152" d="100"/>
          <a:sy n="152" d="100"/>
        </p:scale>
        <p:origin x="10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системы, обеспечивающей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документооборота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45" y="2320341"/>
            <a:ext cx="2615662" cy="14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0BFB1B7-745B-B7A0-762C-BB3F2FD69261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442B4E-FA8C-A4D7-5378-24A75AFC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392"/>
            <a:ext cx="12192000" cy="5993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 введена в опытную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16C0-AB2E-EA63-0834-5AEDE05B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" y="-101889"/>
            <a:ext cx="12191999" cy="91713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ОРГАНИЗАЦИИ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A86E8DF-DDE6-8EB4-CC34-11C97EBE46A7}"/>
              </a:ext>
            </a:extLst>
          </p:cNvPr>
          <p:cNvSpPr/>
          <p:nvPr/>
        </p:nvSpPr>
        <p:spPr>
          <a:xfrm>
            <a:off x="4333138" y="1166702"/>
            <a:ext cx="7694435" cy="5462571"/>
          </a:xfrm>
          <a:prstGeom prst="roundRect">
            <a:avLst>
              <a:gd name="adj" fmla="val 277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/>
              <a:t>Отдел «РШТ»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E12285-EABC-2D16-3C21-1CF7DFEDF737}"/>
              </a:ext>
            </a:extLst>
          </p:cNvPr>
          <p:cNvSpPr/>
          <p:nvPr/>
        </p:nvSpPr>
        <p:spPr>
          <a:xfrm>
            <a:off x="173254" y="1949416"/>
            <a:ext cx="1588167" cy="1547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FA21C7C-6CEC-75DF-4379-AE3913FF5097}"/>
              </a:ext>
            </a:extLst>
          </p:cNvPr>
          <p:cNvSpPr/>
          <p:nvPr/>
        </p:nvSpPr>
        <p:spPr>
          <a:xfrm>
            <a:off x="1796878" y="2278241"/>
            <a:ext cx="2482514" cy="4331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Входящий документ</a:t>
            </a:r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4CB6419-0521-052C-4B2A-FB6693DC3F26}"/>
              </a:ext>
            </a:extLst>
          </p:cNvPr>
          <p:cNvSpPr/>
          <p:nvPr/>
        </p:nvSpPr>
        <p:spPr>
          <a:xfrm>
            <a:off x="1773765" y="2768809"/>
            <a:ext cx="2505627" cy="4331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Исходящий документ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CED9F1-A501-D71D-7A08-EC9204898B58}"/>
              </a:ext>
            </a:extLst>
          </p:cNvPr>
          <p:cNvSpPr/>
          <p:nvPr/>
        </p:nvSpPr>
        <p:spPr>
          <a:xfrm>
            <a:off x="4626148" y="1693684"/>
            <a:ext cx="1838423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CE72C73-C5E4-EF8D-88D5-8ECA60E915FD}"/>
              </a:ext>
            </a:extLst>
          </p:cNvPr>
          <p:cNvSpPr/>
          <p:nvPr/>
        </p:nvSpPr>
        <p:spPr>
          <a:xfrm>
            <a:off x="7489740" y="1312938"/>
            <a:ext cx="4347644" cy="2079846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85F0E6-94F5-1AFE-B78C-2EDD98C9716C}"/>
              </a:ext>
            </a:extLst>
          </p:cNvPr>
          <p:cNvSpPr/>
          <p:nvPr/>
        </p:nvSpPr>
        <p:spPr>
          <a:xfrm>
            <a:off x="7604743" y="1721014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32113C-D398-662F-5FEE-637FA2BB850C}"/>
              </a:ext>
            </a:extLst>
          </p:cNvPr>
          <p:cNvSpPr/>
          <p:nvPr/>
        </p:nvSpPr>
        <p:spPr>
          <a:xfrm>
            <a:off x="7604743" y="301736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01DB659-F5B6-68EB-68D0-79D06AA2AB2C}"/>
              </a:ext>
            </a:extLst>
          </p:cNvPr>
          <p:cNvSpPr/>
          <p:nvPr/>
        </p:nvSpPr>
        <p:spPr>
          <a:xfrm>
            <a:off x="7593888" y="2691187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3C8BDE-805A-F69B-59A5-8C64682A98CA}"/>
              </a:ext>
            </a:extLst>
          </p:cNvPr>
          <p:cNvSpPr/>
          <p:nvPr/>
        </p:nvSpPr>
        <p:spPr>
          <a:xfrm>
            <a:off x="7586437" y="2036115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2A7DC7-EC00-94BF-D438-E0C73C4440F8}"/>
              </a:ext>
            </a:extLst>
          </p:cNvPr>
          <p:cNvSpPr/>
          <p:nvPr/>
        </p:nvSpPr>
        <p:spPr>
          <a:xfrm>
            <a:off x="7596520" y="235865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3234F737-AF53-D2C9-42C3-0403E7A8B133}"/>
              </a:ext>
            </a:extLst>
          </p:cNvPr>
          <p:cNvSpPr/>
          <p:nvPr/>
        </p:nvSpPr>
        <p:spPr>
          <a:xfrm>
            <a:off x="6478897" y="1919015"/>
            <a:ext cx="100394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408572-19BB-70E8-D9C1-0DCC7E23591C}"/>
              </a:ext>
            </a:extLst>
          </p:cNvPr>
          <p:cNvSpPr/>
          <p:nvPr/>
        </p:nvSpPr>
        <p:spPr>
          <a:xfrm>
            <a:off x="4646996" y="3239782"/>
            <a:ext cx="1838424" cy="81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</a:t>
            </a:r>
            <a:r>
              <a:rPr lang="ru-RU" dirty="0" err="1"/>
              <a:t>осн</a:t>
            </a:r>
            <a:r>
              <a:rPr lang="ru-RU" dirty="0"/>
              <a:t>. деятельности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C5BFD3E-DC2E-0756-C6A0-9D94216EF74F}"/>
              </a:ext>
            </a:extLst>
          </p:cNvPr>
          <p:cNvSpPr/>
          <p:nvPr/>
        </p:nvSpPr>
        <p:spPr>
          <a:xfrm>
            <a:off x="9589126" y="4581525"/>
            <a:ext cx="2225649" cy="1005102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Команда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D509B3-25CC-2112-E928-64DD618DDC7C}"/>
              </a:ext>
            </a:extLst>
          </p:cNvPr>
          <p:cNvSpPr/>
          <p:nvPr/>
        </p:nvSpPr>
        <p:spPr>
          <a:xfrm>
            <a:off x="4640472" y="4705159"/>
            <a:ext cx="1838424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участии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59350F1-0F2D-19DE-8D0D-651C6A3A72F2}"/>
              </a:ext>
            </a:extLst>
          </p:cNvPr>
          <p:cNvSpPr/>
          <p:nvPr/>
        </p:nvSpPr>
        <p:spPr>
          <a:xfrm>
            <a:off x="9863583" y="524369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DFB47B-0440-9763-EE09-1A03374C755A}"/>
              </a:ext>
            </a:extLst>
          </p:cNvPr>
          <p:cNvSpPr/>
          <p:nvPr/>
        </p:nvSpPr>
        <p:spPr>
          <a:xfrm>
            <a:off x="9863584" y="4940471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48DE71ED-49BF-A7F1-79C5-2AFE9D1AB24E}"/>
              </a:ext>
            </a:extLst>
          </p:cNvPr>
          <p:cNvSpPr/>
          <p:nvPr/>
        </p:nvSpPr>
        <p:spPr>
          <a:xfrm>
            <a:off x="8625175" y="4938830"/>
            <a:ext cx="93660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622007A-8B1F-8359-88ED-1067EB116CC0}"/>
              </a:ext>
            </a:extLst>
          </p:cNvPr>
          <p:cNvSpPr/>
          <p:nvPr/>
        </p:nvSpPr>
        <p:spPr>
          <a:xfrm>
            <a:off x="402163" y="4776366"/>
            <a:ext cx="1759512" cy="707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0A8063F-FDE8-F6CC-EEC5-2AF8A3A7B339}"/>
              </a:ext>
            </a:extLst>
          </p:cNvPr>
          <p:cNvSpPr/>
          <p:nvPr/>
        </p:nvSpPr>
        <p:spPr>
          <a:xfrm>
            <a:off x="4605298" y="6001652"/>
            <a:ext cx="1880122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6" name="Стрелка: влево 25">
            <a:extLst>
              <a:ext uri="{FF2B5EF4-FFF2-40B4-BE49-F238E27FC236}">
                <a16:creationId xmlns:a16="http://schemas.microsoft.com/office/drawing/2014/main" id="{2168D62A-7128-914C-5337-39F0E656AA95}"/>
              </a:ext>
            </a:extLst>
          </p:cNvPr>
          <p:cNvSpPr/>
          <p:nvPr/>
        </p:nvSpPr>
        <p:spPr>
          <a:xfrm>
            <a:off x="2158233" y="4990633"/>
            <a:ext cx="2467915" cy="2406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F2EFE7DB-8DA5-6CE1-E051-D4E2E504141C}"/>
              </a:ext>
            </a:extLst>
          </p:cNvPr>
          <p:cNvSpPr/>
          <p:nvPr/>
        </p:nvSpPr>
        <p:spPr>
          <a:xfrm>
            <a:off x="5445384" y="5413134"/>
            <a:ext cx="228600" cy="56250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>
            <a:extLst>
              <a:ext uri="{FF2B5EF4-FFF2-40B4-BE49-F238E27FC236}">
                <a16:creationId xmlns:a16="http://schemas.microsoft.com/office/drawing/2014/main" id="{34AB0F57-6195-5ADB-DB12-414C54DD5C55}"/>
              </a:ext>
            </a:extLst>
          </p:cNvPr>
          <p:cNvSpPr/>
          <p:nvPr/>
        </p:nvSpPr>
        <p:spPr>
          <a:xfrm rot="2700000">
            <a:off x="6448145" y="152838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>
            <a:extLst>
              <a:ext uri="{FF2B5EF4-FFF2-40B4-BE49-F238E27FC236}">
                <a16:creationId xmlns:a16="http://schemas.microsoft.com/office/drawing/2014/main" id="{8B2AFAD8-F88E-2F2E-473E-5F7127B8E94E}"/>
              </a:ext>
            </a:extLst>
          </p:cNvPr>
          <p:cNvSpPr/>
          <p:nvPr/>
        </p:nvSpPr>
        <p:spPr>
          <a:xfrm rot="2700000">
            <a:off x="8843777" y="4817305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6CAC5F0F-BEAA-0E80-4561-7CE1F62557C4}"/>
              </a:ext>
            </a:extLst>
          </p:cNvPr>
          <p:cNvSpPr/>
          <p:nvPr/>
        </p:nvSpPr>
        <p:spPr>
          <a:xfrm rot="2700000">
            <a:off x="2790913" y="460482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1E7D4AF-C948-8447-7467-669C3DD42497}"/>
              </a:ext>
            </a:extLst>
          </p:cNvPr>
          <p:cNvSpPr/>
          <p:nvPr/>
        </p:nvSpPr>
        <p:spPr>
          <a:xfrm>
            <a:off x="373602" y="3923738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5A9605-957C-8296-0D1E-25F805A667F7}"/>
              </a:ext>
            </a:extLst>
          </p:cNvPr>
          <p:cNvSpPr/>
          <p:nvPr/>
        </p:nvSpPr>
        <p:spPr>
          <a:xfrm>
            <a:off x="9646031" y="5975643"/>
            <a:ext cx="2168744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17AF500-B8AF-858D-5FD8-D85CB2A3ABEB}"/>
              </a:ext>
            </a:extLst>
          </p:cNvPr>
          <p:cNvSpPr/>
          <p:nvPr/>
        </p:nvSpPr>
        <p:spPr>
          <a:xfrm rot="10800000">
            <a:off x="5445384" y="4046147"/>
            <a:ext cx="214062" cy="64124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25F83F7-7F85-A781-B825-0DB6BD6FB09D}"/>
              </a:ext>
            </a:extLst>
          </p:cNvPr>
          <p:cNvSpPr/>
          <p:nvPr/>
        </p:nvSpPr>
        <p:spPr>
          <a:xfrm>
            <a:off x="1102239" y="4357895"/>
            <a:ext cx="214062" cy="41847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>
            <a:extLst>
              <a:ext uri="{FF2B5EF4-FFF2-40B4-BE49-F238E27FC236}">
                <a16:creationId xmlns:a16="http://schemas.microsoft.com/office/drawing/2014/main" id="{B4118F45-42F9-C3A5-E28A-1B5C8619D74D}"/>
              </a:ext>
            </a:extLst>
          </p:cNvPr>
          <p:cNvSpPr/>
          <p:nvPr/>
        </p:nvSpPr>
        <p:spPr>
          <a:xfrm rot="2700000">
            <a:off x="5311575" y="4195491"/>
            <a:ext cx="491993" cy="489651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8658EFE-D05D-0AC9-AEEB-E950AB003727}"/>
              </a:ext>
            </a:extLst>
          </p:cNvPr>
          <p:cNvSpPr/>
          <p:nvPr/>
        </p:nvSpPr>
        <p:spPr>
          <a:xfrm>
            <a:off x="7489740" y="3891262"/>
            <a:ext cx="2124222" cy="442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Учебный план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2E6233FC-F493-3E4D-B072-F38808FDC2B0}"/>
              </a:ext>
            </a:extLst>
          </p:cNvPr>
          <p:cNvSpPr/>
          <p:nvPr/>
        </p:nvSpPr>
        <p:spPr>
          <a:xfrm>
            <a:off x="8333152" y="3403441"/>
            <a:ext cx="228600" cy="485645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9801C679-E3D8-8FC0-2E8B-D1CA5B53FE20}"/>
              </a:ext>
            </a:extLst>
          </p:cNvPr>
          <p:cNvSpPr/>
          <p:nvPr/>
        </p:nvSpPr>
        <p:spPr>
          <a:xfrm rot="2700000">
            <a:off x="8196892" y="3408038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лево-вправо 27">
            <a:extLst>
              <a:ext uri="{FF2B5EF4-FFF2-40B4-BE49-F238E27FC236}">
                <a16:creationId xmlns:a16="http://schemas.microsoft.com/office/drawing/2014/main" id="{FCD80419-951D-EB70-52D6-8C4CD0EDDE0A}"/>
              </a:ext>
            </a:extLst>
          </p:cNvPr>
          <p:cNvSpPr/>
          <p:nvPr/>
        </p:nvSpPr>
        <p:spPr>
          <a:xfrm>
            <a:off x="6511121" y="6094119"/>
            <a:ext cx="3050658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65866FC6-0F75-6F88-C14D-949BF2704214}"/>
              </a:ext>
            </a:extLst>
          </p:cNvPr>
          <p:cNvSpPr/>
          <p:nvPr/>
        </p:nvSpPr>
        <p:spPr>
          <a:xfrm>
            <a:off x="5414468" y="2414514"/>
            <a:ext cx="214062" cy="80750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Крест 36">
            <a:extLst>
              <a:ext uri="{FF2B5EF4-FFF2-40B4-BE49-F238E27FC236}">
                <a16:creationId xmlns:a16="http://schemas.microsoft.com/office/drawing/2014/main" id="{45D83681-41DA-5AAE-AD9C-B8E2AB2DC25B}"/>
              </a:ext>
            </a:extLst>
          </p:cNvPr>
          <p:cNvSpPr/>
          <p:nvPr/>
        </p:nvSpPr>
        <p:spPr>
          <a:xfrm rot="2700000">
            <a:off x="5141188" y="5315600"/>
            <a:ext cx="808341" cy="81040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BBA6822-062B-F2D4-A0A9-2AE4FC2E9474}"/>
              </a:ext>
            </a:extLst>
          </p:cNvPr>
          <p:cNvSpPr/>
          <p:nvPr/>
        </p:nvSpPr>
        <p:spPr>
          <a:xfrm>
            <a:off x="7174864" y="4705159"/>
            <a:ext cx="1422964" cy="67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 об участии</a:t>
            </a:r>
          </a:p>
        </p:txBody>
      </p:sp>
      <p:sp>
        <p:nvSpPr>
          <p:cNvPr id="41" name="Стрелка: влево-вправо 40">
            <a:extLst>
              <a:ext uri="{FF2B5EF4-FFF2-40B4-BE49-F238E27FC236}">
                <a16:creationId xmlns:a16="http://schemas.microsoft.com/office/drawing/2014/main" id="{B0D570E9-5C08-F562-C154-F9D86D5C4F74}"/>
              </a:ext>
            </a:extLst>
          </p:cNvPr>
          <p:cNvSpPr/>
          <p:nvPr/>
        </p:nvSpPr>
        <p:spPr>
          <a:xfrm>
            <a:off x="6498056" y="4938830"/>
            <a:ext cx="65779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>
            <a:extLst>
              <a:ext uri="{FF2B5EF4-FFF2-40B4-BE49-F238E27FC236}">
                <a16:creationId xmlns:a16="http://schemas.microsoft.com/office/drawing/2014/main" id="{3FD3637B-C8F7-65C1-79A2-0287BE28E144}"/>
              </a:ext>
            </a:extLst>
          </p:cNvPr>
          <p:cNvSpPr/>
          <p:nvPr/>
        </p:nvSpPr>
        <p:spPr>
          <a:xfrm rot="2700000">
            <a:off x="6582820" y="480096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>
            <a:extLst>
              <a:ext uri="{FF2B5EF4-FFF2-40B4-BE49-F238E27FC236}">
                <a16:creationId xmlns:a16="http://schemas.microsoft.com/office/drawing/2014/main" id="{70370F9F-7B6A-63A1-3944-9B90E67DE1E4}"/>
              </a:ext>
            </a:extLst>
          </p:cNvPr>
          <p:cNvSpPr/>
          <p:nvPr/>
        </p:nvSpPr>
        <p:spPr>
          <a:xfrm rot="2700000">
            <a:off x="5272081" y="2480377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>
            <a:extLst>
              <a:ext uri="{FF2B5EF4-FFF2-40B4-BE49-F238E27FC236}">
                <a16:creationId xmlns:a16="http://schemas.microsoft.com/office/drawing/2014/main" id="{5E350FDF-A7B5-3964-E095-4DE6C9E9A21C}"/>
              </a:ext>
            </a:extLst>
          </p:cNvPr>
          <p:cNvSpPr/>
          <p:nvPr/>
        </p:nvSpPr>
        <p:spPr>
          <a:xfrm rot="2700000">
            <a:off x="7572670" y="5689685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Номер слайда 4">
            <a:extLst>
              <a:ext uri="{FF2B5EF4-FFF2-40B4-BE49-F238E27FC236}">
                <a16:creationId xmlns:a16="http://schemas.microsoft.com/office/drawing/2014/main" id="{DD4AB5E6-99E9-4C2A-A56D-D9DBCD1A3F70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E995FE50-2628-E377-4D83-9982FF503C2F}"/>
              </a:ext>
            </a:extLst>
          </p:cNvPr>
          <p:cNvSpPr/>
          <p:nvPr/>
        </p:nvSpPr>
        <p:spPr>
          <a:xfrm>
            <a:off x="10023473" y="1366384"/>
            <a:ext cx="1725237" cy="637603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Урок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7ED2DCE4-EF19-A045-5889-390C0B739881}"/>
              </a:ext>
            </a:extLst>
          </p:cNvPr>
          <p:cNvSpPr/>
          <p:nvPr/>
        </p:nvSpPr>
        <p:spPr>
          <a:xfrm>
            <a:off x="10124621" y="1702283"/>
            <a:ext cx="1495222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DFE1ED03-B38A-D022-9A01-B7D6CD62C3D6}"/>
              </a:ext>
            </a:extLst>
          </p:cNvPr>
          <p:cNvSpPr/>
          <p:nvPr/>
        </p:nvSpPr>
        <p:spPr>
          <a:xfrm>
            <a:off x="10023472" y="2072947"/>
            <a:ext cx="1725237" cy="673044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Урок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DACB3229-55A7-E5DF-962B-E7858F34D192}"/>
              </a:ext>
            </a:extLst>
          </p:cNvPr>
          <p:cNvSpPr/>
          <p:nvPr/>
        </p:nvSpPr>
        <p:spPr>
          <a:xfrm>
            <a:off x="10124621" y="2439924"/>
            <a:ext cx="1495222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BC5673A9-89F4-385A-4E7E-F4855D3F66F0}"/>
              </a:ext>
            </a:extLst>
          </p:cNvPr>
          <p:cNvSpPr/>
          <p:nvPr/>
        </p:nvSpPr>
        <p:spPr>
          <a:xfrm>
            <a:off x="10072889" y="2928344"/>
            <a:ext cx="1675819" cy="379746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51" name="Стрелка: влево-вправо 50">
            <a:extLst>
              <a:ext uri="{FF2B5EF4-FFF2-40B4-BE49-F238E27FC236}">
                <a16:creationId xmlns:a16="http://schemas.microsoft.com/office/drawing/2014/main" id="{23B9363B-F4F1-0153-A15F-390581127628}"/>
              </a:ext>
            </a:extLst>
          </p:cNvPr>
          <p:cNvSpPr/>
          <p:nvPr/>
        </p:nvSpPr>
        <p:spPr>
          <a:xfrm>
            <a:off x="9410945" y="3014691"/>
            <a:ext cx="6460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D13D9103-8594-CE46-CD78-6EDB08EE9DB3}"/>
              </a:ext>
            </a:extLst>
          </p:cNvPr>
          <p:cNvSpPr/>
          <p:nvPr/>
        </p:nvSpPr>
        <p:spPr>
          <a:xfrm>
            <a:off x="711963" y="815246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5000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0" grpId="0" animBg="1"/>
      <p:bldP spid="18" grpId="0" animBg="1"/>
      <p:bldP spid="37" grpId="0" animBg="1"/>
      <p:bldP spid="42" grpId="0" animBg="1"/>
      <p:bldP spid="43" grpId="0" animBg="1"/>
      <p:bldP spid="4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-32749" y="1318662"/>
            <a:ext cx="12224749" cy="5539338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760A3C1-D078-4BF6-88F9-A2D4F475E99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4980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886795" cy="35607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основной деятельности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участии в мероприятиях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образовательной деятельности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48DFE9E-B9E5-4E98-94BE-4CE8F6B50D4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40ABE5CA-600F-43F4-92F8-63651BBE98A1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7BF231A7-F420-4885-8CE0-83C1B27A4F65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132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229"/>
            <a:ext cx="12191999" cy="5355770"/>
          </a:xfrm>
          <a:prstGeom prst="rect">
            <a:avLst/>
          </a:prstGeom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5327A7E1-BA84-4365-8526-5BF586AAAF7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1420</TotalTime>
  <Words>608</Words>
  <Application>Microsoft Office PowerPoint</Application>
  <PresentationFormat>Широкоэкранный</PresentationFormat>
  <Paragraphs>151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Структура работы ОРГАНИЗАЦИИ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Обзор аналогов </vt:lpstr>
      <vt:lpstr>Цель и задачи</vt:lpstr>
      <vt:lpstr>Диаграмма вариантов использования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60</cp:revision>
  <dcterms:created xsi:type="dcterms:W3CDTF">2024-12-19T16:39:57Z</dcterms:created>
  <dcterms:modified xsi:type="dcterms:W3CDTF">2025-04-01T06:06:48Z</dcterms:modified>
</cp:coreProperties>
</file>